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40"/>
  </p:notesMasterIdLst>
  <p:sldIdLst>
    <p:sldId id="256" r:id="rId2"/>
    <p:sldId id="258" r:id="rId3"/>
    <p:sldId id="267" r:id="rId4"/>
    <p:sldId id="352" r:id="rId5"/>
    <p:sldId id="260" r:id="rId6"/>
    <p:sldId id="261" r:id="rId7"/>
    <p:sldId id="262" r:id="rId8"/>
    <p:sldId id="349" r:id="rId9"/>
    <p:sldId id="347" r:id="rId10"/>
    <p:sldId id="273" r:id="rId11"/>
    <p:sldId id="362" r:id="rId12"/>
    <p:sldId id="369" r:id="rId13"/>
    <p:sldId id="355" r:id="rId14"/>
    <p:sldId id="363" r:id="rId15"/>
    <p:sldId id="356" r:id="rId16"/>
    <p:sldId id="264" r:id="rId17"/>
    <p:sldId id="359" r:id="rId18"/>
    <p:sldId id="358" r:id="rId19"/>
    <p:sldId id="360" r:id="rId20"/>
    <p:sldId id="364" r:id="rId21"/>
    <p:sldId id="365" r:id="rId22"/>
    <p:sldId id="372" r:id="rId23"/>
    <p:sldId id="373" r:id="rId24"/>
    <p:sldId id="374" r:id="rId25"/>
    <p:sldId id="367" r:id="rId26"/>
    <p:sldId id="370" r:id="rId27"/>
    <p:sldId id="368" r:id="rId28"/>
    <p:sldId id="377" r:id="rId29"/>
    <p:sldId id="378" r:id="rId30"/>
    <p:sldId id="379" r:id="rId31"/>
    <p:sldId id="380" r:id="rId32"/>
    <p:sldId id="266" r:id="rId33"/>
    <p:sldId id="375" r:id="rId34"/>
    <p:sldId id="376" r:id="rId35"/>
    <p:sldId id="354" r:id="rId36"/>
    <p:sldId id="353" r:id="rId37"/>
    <p:sldId id="350" r:id="rId38"/>
    <p:sldId id="348" r:id="rId39"/>
  </p:sldIdLst>
  <p:sldSz cx="9144000" cy="5143500" type="screen16x9"/>
  <p:notesSz cx="6858000" cy="9144000"/>
  <p:embeddedFontLst>
    <p:embeddedFont>
      <p:font typeface="Baskerville Old Face" panose="02020602080505020303" pitchFamily="18" charset="0"/>
      <p:regular r:id="rId41"/>
    </p:embeddedFont>
    <p:embeddedFont>
      <p:font typeface="Montserrat" panose="00000500000000000000" pitchFamily="2" charset="0"/>
      <p:regular r:id="rId42"/>
      <p:bold r:id="rId43"/>
      <p:italic r:id="rId44"/>
      <p:boldItalic r:id="rId45"/>
    </p:embeddedFont>
    <p:embeddedFont>
      <p:font typeface="Roboto" panose="02000000000000000000" pitchFamily="2" charset="0"/>
      <p:regular r:id="rId46"/>
      <p:bold r:id="rId47"/>
      <p:italic r:id="rId48"/>
      <p:boldItalic r:id="rId49"/>
    </p:embeddedFont>
    <p:embeddedFont>
      <p:font typeface="Vidaloka" panose="020B0604020202020204" charset="0"/>
      <p:regular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E661B20-643F-CC14-81F9-988135863BA5}" name="Enzo Vandepoele" initials="EV" userId="S::enzo_vandepoele@etu.u-bourgogne.fr::a84715f4-ac64-4c14-8455-9f5e6791342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E105D2-432A-43CA-A2AE-6082F16814D5}" v="273" dt="2025-01-20T15:25:00.625"/>
    <p1510:client id="{2F592FB6-450A-4F24-B0B6-D51661A3F942}" v="115" dt="2025-01-20T15:32:50.075"/>
    <p1510:client id="{416354C6-73BC-425C-8E7A-31A1121036BB}" v="11" dt="2025-01-20T15:30:48.225"/>
    <p1510:client id="{58450CF8-2C06-88E8-A979-AED95BE133AB}" v="420" dt="2025-01-22T08:29:24.057"/>
    <p1510:client id="{5E28B662-E3AE-4E2E-96E5-92C38AA86A89}" v="1" dt="2025-01-20T17:20:37.394"/>
    <p1510:client id="{6115281A-9194-445E-94A2-45995F8EF046}" v="37" dt="2025-01-20T13:56:01.781"/>
    <p1510:client id="{6158BB9E-3920-49C6-9814-952A901F98AE}" v="2" dt="2025-01-20T15:27:11.520"/>
    <p1510:client id="{645354D5-F7F2-4921-86A0-39C09B9E80DE}" v="44" dt="2025-01-20T14:08:40.741"/>
    <p1510:client id="{7710A7EF-F1A0-3CD5-53E6-01F3A8941C63}" v="2" dt="2025-01-22T08:39:32.096"/>
    <p1510:client id="{82837776-C56D-73F4-0B16-497223BC0C37}" v="250" dt="2025-01-22T13:44:52.966"/>
    <p1510:client id="{9837BCE3-EC57-CF64-D58A-A84F0344ADC4}" v="110" dt="2025-01-22T08:59:50.397"/>
    <p1510:client id="{985F365B-AFC1-4C21-8077-183910A0168A}" v="53" dt="2025-01-20T15:32:29.367"/>
    <p1510:client id="{A589F3EC-6F8C-478F-841B-F507F53B9D9C}" v="4" dt="2025-01-20T14:05:34.833"/>
    <p1510:client id="{B1C6362E-0141-4BDB-8CEC-82FA42238767}" v="12" dt="2025-01-20T14:23:37.468"/>
    <p1510:client id="{B9B870C6-3D87-44E4-B105-2878E3E566A8}" v="13" dt="2025-01-20T15:24:38.751"/>
    <p1510:client id="{C8304D6A-53E1-42EA-A154-31306CAB8748}" v="1523" dt="2025-01-20T15:12:26.821"/>
    <p1510:client id="{CAA54276-CE06-1A4F-8C9A-4DCAF544C759}" v="25" dt="2025-01-22T08:38:38.089"/>
    <p1510:client id="{E45AC0EA-13FF-4D86-872C-1FE5E745FBAE}" v="88" dt="2025-01-20T14:03:28.925"/>
    <p1510:client id="{F4E4E6A4-AE31-4DB4-BFB2-1F2BE2689A3B}" v="113" dt="2025-01-20T14:19:11.511"/>
  </p1510:revLst>
</p1510:revInfo>
</file>

<file path=ppt/tableStyles.xml><?xml version="1.0" encoding="utf-8"?>
<a:tblStyleLst xmlns:a="http://schemas.openxmlformats.org/drawingml/2006/main" def="{838177A2-E76F-4569-8F58-65FC0E884475}">
  <a:tblStyle styleId="{838177A2-E76F-4569-8F58-65FC0E8844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07a9a8b46f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07a9a8b46f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07a9a8b46f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07a9a8b46f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24880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07a9a8b46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07a9a8b46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4131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7939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07a9a8b46f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07a9a8b46f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56438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cc7554a049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cc7554a049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07a9a8b46f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07a9a8b46f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46711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cc7554a049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cc7554a049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7445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07a9a8b46f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07a9a8b46f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77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cc7554a049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cc7554a049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120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cc7554a049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cc7554a049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1427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cc7554a049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cc7554a049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26964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cc7554a049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cc7554a049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43865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cc7554a049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cc7554a049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42706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cc7554a049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cc7554a049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94504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07a9a8b46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07a9a8b46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9977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02878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89471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2508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8602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07a9a8b46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07a9a8b46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0307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0730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35879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27546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91882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62082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07a9a8b46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07a9a8b46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297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5aad17dc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5aad17dc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6684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5aad17dc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5aad17dc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cd8a80d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cd8a80d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cd8a80d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cd8a80d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99354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07a9a8b46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07a9a8b46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7782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68" name="Google Shape;68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 hasCustomPrompt="1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 hasCustomPrompt="1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 hasCustomPrompt="1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 hasCustomPrompt="1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4" hasCustomPrompt="1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5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7" hasCustomPrompt="1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8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13" hasCustomPrompt="1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4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6" hasCustomPrompt="1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17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18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idx="19" hasCustomPrompt="1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20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title" idx="21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1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6" name="Google Shape;116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1" name="Google Shape;121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1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ubTitle" idx="1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28" name="Google Shape;128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ubTitle" idx="1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" name="Google Shape;136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4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ubTitle" idx="1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40" name="Google Shape;140;p1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Google Shape;141;p1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" name="Google Shape;143;p1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" name="Google Shape;144;p1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" name="Google Shape;145;p1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5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>
            <a:spLocks noGrp="1"/>
          </p:cNvSpPr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title" idx="2" hasCustomPrompt="1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49" name="Google Shape;149;p20"/>
          <p:cNvSpPr txBox="1">
            <a:spLocks noGrp="1"/>
          </p:cNvSpPr>
          <p:nvPr>
            <p:ph type="subTitle" idx="1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20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20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20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0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" name="Google Shape;19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56" name="Google Shape;156;p2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2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21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6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2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2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2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" name="Google Shape;165;p2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7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>
            <a:spLocks noGrp="1"/>
          </p:cNvSpPr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subTitle" idx="1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subTitle" idx="2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subTitle" idx="3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4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subTitle" idx="5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6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7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8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77" name="Google Shape;177;p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8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2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181;p2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182;p2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183;p2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24"/>
          <p:cNvSpPr txBox="1">
            <a:spLocks noGrp="1"/>
          </p:cNvSpPr>
          <p:nvPr>
            <p:ph type="body" idx="1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19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 hasCustomPrompt="1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7" name="Google Shape;187;p25"/>
          <p:cNvSpPr txBox="1">
            <a:spLocks noGrp="1"/>
          </p:cNvSpPr>
          <p:nvPr>
            <p:ph type="subTitle" idx="1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88" name="Google Shape;188;p2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" name="Google Shape;189;p2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2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191;p2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>
            <a:spLocks noGrp="1"/>
          </p:cNvSpPr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4" name="Google Shape;194;p26"/>
          <p:cNvSpPr txBox="1">
            <a:spLocks noGrp="1"/>
          </p:cNvSpPr>
          <p:nvPr>
            <p:ph type="title" idx="2" hasCustomPrompt="1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95" name="Google Shape;195;p26"/>
          <p:cNvSpPr txBox="1">
            <a:spLocks noGrp="1"/>
          </p:cNvSpPr>
          <p:nvPr>
            <p:ph type="subTitle" idx="1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6" name="Google Shape;196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20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1" name="Google Shape;201;p27"/>
          <p:cNvSpPr txBox="1">
            <a:spLocks noGrp="1"/>
          </p:cNvSpPr>
          <p:nvPr>
            <p:ph type="title" idx="2" hasCustomPrompt="1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202" name="Google Shape;202;p27"/>
          <p:cNvSpPr txBox="1">
            <a:spLocks noGrp="1"/>
          </p:cNvSpPr>
          <p:nvPr>
            <p:ph type="subTitle" idx="1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3" name="Google Shape;203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2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2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207;p2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2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8"/>
          <p:cNvSpPr txBox="1">
            <a:spLocks noGrp="1"/>
          </p:cNvSpPr>
          <p:nvPr>
            <p:ph type="subTitle" idx="1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12" name="Google Shape;212;p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28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>
            <a:spLocks noGrp="1"/>
          </p:cNvSpPr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subTitle" idx="1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18" name="Google Shape;218;p2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2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2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221;p2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2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2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>
            <a:spLocks noGrp="1"/>
          </p:cNvSpPr>
          <p:nvPr>
            <p:ph type="subTitle" idx="1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26" name="Google Shape;226;p30"/>
          <p:cNvSpPr txBox="1">
            <a:spLocks noGrp="1"/>
          </p:cNvSpPr>
          <p:nvPr>
            <p:ph type="subTitle" idx="2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0"/>
          <p:cNvSpPr txBox="1">
            <a:spLocks noGrp="1"/>
          </p:cNvSpPr>
          <p:nvPr>
            <p:ph type="subTitle" idx="3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subTitle" idx="4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subTitle" idx="5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6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32" name="Google Shape;232;p3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3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cxnSp>
        <p:nvCxnSpPr>
          <p:cNvPr id="26" name="Google Shape;26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2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>
            <a:spLocks noGrp="1"/>
          </p:cNvSpPr>
          <p:nvPr>
            <p:ph type="subTitle" idx="1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2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1"/>
          <p:cNvSpPr txBox="1">
            <a:spLocks noGrp="1"/>
          </p:cNvSpPr>
          <p:nvPr>
            <p:ph type="subTitle" idx="3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8" name="Google Shape;238;p31"/>
          <p:cNvSpPr txBox="1">
            <a:spLocks noGrp="1"/>
          </p:cNvSpPr>
          <p:nvPr>
            <p:ph type="subTitle" idx="4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1"/>
          <p:cNvSpPr txBox="1">
            <a:spLocks noGrp="1"/>
          </p:cNvSpPr>
          <p:nvPr>
            <p:ph type="subTitle" idx="5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0" name="Google Shape;240;p31"/>
          <p:cNvSpPr txBox="1">
            <a:spLocks noGrp="1"/>
          </p:cNvSpPr>
          <p:nvPr>
            <p:ph type="subTitle" idx="6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242" name="Google Shape;242;p31"/>
          <p:cNvSpPr txBox="1">
            <a:spLocks noGrp="1"/>
          </p:cNvSpPr>
          <p:nvPr>
            <p:ph type="subTitle" idx="7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3" name="Google Shape;243;p31"/>
          <p:cNvSpPr txBox="1">
            <a:spLocks noGrp="1"/>
          </p:cNvSpPr>
          <p:nvPr>
            <p:ph type="subTitle" idx="8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31"/>
          <p:cNvSpPr txBox="1">
            <a:spLocks noGrp="1"/>
          </p:cNvSpPr>
          <p:nvPr>
            <p:ph type="subTitle" idx="9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5" name="Google Shape;245;p31"/>
          <p:cNvSpPr txBox="1">
            <a:spLocks noGrp="1"/>
          </p:cNvSpPr>
          <p:nvPr>
            <p:ph type="subTitle" idx="13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31"/>
          <p:cNvSpPr txBox="1">
            <a:spLocks noGrp="1"/>
          </p:cNvSpPr>
          <p:nvPr>
            <p:ph type="subTitle" idx="14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7" name="Google Shape;247;p31"/>
          <p:cNvSpPr txBox="1">
            <a:spLocks noGrp="1"/>
          </p:cNvSpPr>
          <p:nvPr>
            <p:ph type="subTitle" idx="15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48" name="Google Shape;248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" name="Google Shape;249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" name="Google Shape;250;p3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3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 -">
  <p:cSld name="CUSTOM_32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>
            <a:spLocks noGrp="1"/>
          </p:cNvSpPr>
          <p:nvPr>
            <p:ph type="subTitle" idx="1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54" name="Google Shape;254;p32"/>
          <p:cNvSpPr txBox="1">
            <a:spLocks noGrp="1"/>
          </p:cNvSpPr>
          <p:nvPr>
            <p:ph type="subTitle" idx="2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32"/>
          <p:cNvSpPr txBox="1">
            <a:spLocks noGrp="1"/>
          </p:cNvSpPr>
          <p:nvPr>
            <p:ph type="subTitle" idx="3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56" name="Google Shape;256;p32"/>
          <p:cNvSpPr txBox="1">
            <a:spLocks noGrp="1"/>
          </p:cNvSpPr>
          <p:nvPr>
            <p:ph type="subTitle" idx="4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2"/>
          <p:cNvSpPr txBox="1">
            <a:spLocks noGrp="1"/>
          </p:cNvSpPr>
          <p:nvPr>
            <p:ph type="subTitle" idx="5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58" name="Google Shape;258;p32"/>
          <p:cNvSpPr txBox="1">
            <a:spLocks noGrp="1"/>
          </p:cNvSpPr>
          <p:nvPr>
            <p:ph type="subTitle" idx="6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32"/>
          <p:cNvSpPr txBox="1">
            <a:spLocks noGrp="1"/>
          </p:cNvSpPr>
          <p:nvPr>
            <p:ph type="subTitle" idx="7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0" name="Google Shape;260;p32"/>
          <p:cNvSpPr txBox="1">
            <a:spLocks noGrp="1"/>
          </p:cNvSpPr>
          <p:nvPr>
            <p:ph type="subTitle" idx="8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32"/>
          <p:cNvSpPr txBox="1">
            <a:spLocks noGrp="1"/>
          </p:cNvSpPr>
          <p:nvPr>
            <p:ph type="subTitle" idx="9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2" name="Google Shape;262;p32"/>
          <p:cNvSpPr txBox="1">
            <a:spLocks noGrp="1"/>
          </p:cNvSpPr>
          <p:nvPr>
            <p:ph type="subTitle" idx="13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32"/>
          <p:cNvSpPr txBox="1">
            <a:spLocks noGrp="1"/>
          </p:cNvSpPr>
          <p:nvPr>
            <p:ph type="subTitle" idx="14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4" name="Google Shape;264;p32"/>
          <p:cNvSpPr txBox="1">
            <a:spLocks noGrp="1"/>
          </p:cNvSpPr>
          <p:nvPr>
            <p:ph type="subTitle" idx="15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3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66" name="Google Shape;266;p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267;p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33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>
            <a:spLocks noGrp="1"/>
          </p:cNvSpPr>
          <p:nvPr>
            <p:ph type="subTitle" idx="1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0" name="Google Shape;270;p33"/>
          <p:cNvSpPr txBox="1">
            <a:spLocks noGrp="1"/>
          </p:cNvSpPr>
          <p:nvPr>
            <p:ph type="subTitle" idx="2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33"/>
          <p:cNvSpPr txBox="1">
            <a:spLocks noGrp="1"/>
          </p:cNvSpPr>
          <p:nvPr>
            <p:ph type="subTitle" idx="3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2" name="Google Shape;272;p33"/>
          <p:cNvSpPr txBox="1">
            <a:spLocks noGrp="1"/>
          </p:cNvSpPr>
          <p:nvPr>
            <p:ph type="subTitle" idx="4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33"/>
          <p:cNvSpPr txBox="1">
            <a:spLocks noGrp="1"/>
          </p:cNvSpPr>
          <p:nvPr>
            <p:ph type="subTitle" idx="5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4" name="Google Shape;274;p33"/>
          <p:cNvSpPr txBox="1">
            <a:spLocks noGrp="1"/>
          </p:cNvSpPr>
          <p:nvPr>
            <p:ph type="subTitle" idx="6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3"/>
          <p:cNvSpPr txBox="1">
            <a:spLocks noGrp="1"/>
          </p:cNvSpPr>
          <p:nvPr>
            <p:ph type="subTitle" idx="7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6" name="Google Shape;276;p33"/>
          <p:cNvSpPr txBox="1">
            <a:spLocks noGrp="1"/>
          </p:cNvSpPr>
          <p:nvPr>
            <p:ph type="subTitle" idx="8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3"/>
          <p:cNvSpPr txBox="1">
            <a:spLocks noGrp="1"/>
          </p:cNvSpPr>
          <p:nvPr>
            <p:ph type="subTitle" idx="9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8" name="Google Shape;278;p33"/>
          <p:cNvSpPr txBox="1">
            <a:spLocks noGrp="1"/>
          </p:cNvSpPr>
          <p:nvPr>
            <p:ph type="subTitle" idx="13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80" name="Google Shape;280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2" name="Google Shape;282;p3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4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>
            <a:spLocks noGrp="1"/>
          </p:cNvSpPr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286" name="Google Shape;286;p3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8" name="Google Shape;288;p3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3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0" name="Google Shape;290;p3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3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35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>
            <a:spLocks noGrp="1"/>
          </p:cNvSpPr>
          <p:nvPr>
            <p:ph type="subTitle" idx="1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94" name="Google Shape;294;p35"/>
          <p:cNvSpPr txBox="1">
            <a:spLocks noGrp="1"/>
          </p:cNvSpPr>
          <p:nvPr>
            <p:ph type="subTitle" idx="2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35"/>
          <p:cNvSpPr txBox="1">
            <a:spLocks noGrp="1"/>
          </p:cNvSpPr>
          <p:nvPr>
            <p:ph type="subTitle" idx="3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96" name="Google Shape;296;p35"/>
          <p:cNvSpPr txBox="1">
            <a:spLocks noGrp="1"/>
          </p:cNvSpPr>
          <p:nvPr>
            <p:ph type="subTitle" idx="4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35"/>
          <p:cNvSpPr txBox="1">
            <a:spLocks noGrp="1"/>
          </p:cNvSpPr>
          <p:nvPr>
            <p:ph type="subTitle" idx="5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98" name="Google Shape;298;p35"/>
          <p:cNvSpPr txBox="1">
            <a:spLocks noGrp="1"/>
          </p:cNvSpPr>
          <p:nvPr>
            <p:ph type="subTitle" idx="6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35"/>
          <p:cNvSpPr txBox="1">
            <a:spLocks noGrp="1"/>
          </p:cNvSpPr>
          <p:nvPr>
            <p:ph type="subTitle" idx="7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0" name="Google Shape;300;p35"/>
          <p:cNvSpPr txBox="1">
            <a:spLocks noGrp="1"/>
          </p:cNvSpPr>
          <p:nvPr>
            <p:ph type="subTitle" idx="8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3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02" name="Google Shape;302;p3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3" name="Google Shape;303;p3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36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>
            <a:spLocks noGrp="1"/>
          </p:cNvSpPr>
          <p:nvPr>
            <p:ph type="subTitle" idx="1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6" name="Google Shape;306;p36"/>
          <p:cNvSpPr txBox="1">
            <a:spLocks noGrp="1"/>
          </p:cNvSpPr>
          <p:nvPr>
            <p:ph type="subTitle" idx="2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36"/>
          <p:cNvSpPr txBox="1">
            <a:spLocks noGrp="1"/>
          </p:cNvSpPr>
          <p:nvPr>
            <p:ph type="subTitle" idx="3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8" name="Google Shape;308;p36"/>
          <p:cNvSpPr txBox="1">
            <a:spLocks noGrp="1"/>
          </p:cNvSpPr>
          <p:nvPr>
            <p:ph type="subTitle" idx="4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36"/>
          <p:cNvSpPr txBox="1">
            <a:spLocks noGrp="1"/>
          </p:cNvSpPr>
          <p:nvPr>
            <p:ph type="subTitle" idx="5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10" name="Google Shape;310;p36"/>
          <p:cNvSpPr txBox="1">
            <a:spLocks noGrp="1"/>
          </p:cNvSpPr>
          <p:nvPr>
            <p:ph type="subTitle" idx="6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12" name="Google Shape;312;p3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" name="Google Shape;313;p3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36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23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" name="Google Shape;316;p3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" name="Google Shape;317;p3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8" name="Google Shape;318;p3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0" name="Google Shape;320;p3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1" name="Google Shape;321;p3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2" name="Google Shape;322;p37"/>
          <p:cNvSpPr txBox="1">
            <a:spLocks noGrp="1"/>
          </p:cNvSpPr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37"/>
          <p:cNvSpPr txBox="1">
            <a:spLocks noGrp="1"/>
          </p:cNvSpPr>
          <p:nvPr>
            <p:ph type="subTitle" idx="1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24" name="Google Shape;324;p37"/>
          <p:cNvSpPr txBox="1">
            <a:spLocks noGrp="1"/>
          </p:cNvSpPr>
          <p:nvPr>
            <p:ph type="subTitle" idx="2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7"/>
          <p:cNvSpPr txBox="1">
            <a:spLocks noGrp="1"/>
          </p:cNvSpPr>
          <p:nvPr>
            <p:ph type="subTitle" idx="3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26" name="Google Shape;326;p37"/>
          <p:cNvSpPr txBox="1">
            <a:spLocks noGrp="1"/>
          </p:cNvSpPr>
          <p:nvPr>
            <p:ph type="subTitle" idx="4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37"/>
          <p:cNvSpPr txBox="1">
            <a:spLocks noGrp="1"/>
          </p:cNvSpPr>
          <p:nvPr>
            <p:ph type="subTitle" idx="5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28" name="Google Shape;328;p37"/>
          <p:cNvSpPr txBox="1">
            <a:spLocks noGrp="1"/>
          </p:cNvSpPr>
          <p:nvPr>
            <p:ph type="subTitle" idx="6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37"/>
          <p:cNvSpPr txBox="1">
            <a:spLocks noGrp="1"/>
          </p:cNvSpPr>
          <p:nvPr>
            <p:ph type="subTitle" idx="7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30" name="Google Shape;330;p37"/>
          <p:cNvSpPr txBox="1">
            <a:spLocks noGrp="1"/>
          </p:cNvSpPr>
          <p:nvPr>
            <p:ph type="subTitle" idx="8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37"/>
          <p:cNvSpPr txBox="1">
            <a:spLocks noGrp="1"/>
          </p:cNvSpPr>
          <p:nvPr>
            <p:ph type="title" idx="9" hasCustomPrompt="1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2" name="Google Shape;332;p37"/>
          <p:cNvSpPr txBox="1">
            <a:spLocks noGrp="1"/>
          </p:cNvSpPr>
          <p:nvPr>
            <p:ph type="title" idx="13" hasCustomPrompt="1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3" name="Google Shape;333;p37"/>
          <p:cNvSpPr txBox="1">
            <a:spLocks noGrp="1"/>
          </p:cNvSpPr>
          <p:nvPr>
            <p:ph type="title" idx="14" hasCustomPrompt="1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4" name="Google Shape;334;p37"/>
          <p:cNvSpPr txBox="1">
            <a:spLocks noGrp="1"/>
          </p:cNvSpPr>
          <p:nvPr>
            <p:ph type="title" idx="15" hasCustomPrompt="1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4_2_1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8"/>
          <p:cNvSpPr txBox="1">
            <a:spLocks noGrp="1"/>
          </p:cNvSpPr>
          <p:nvPr>
            <p:ph type="subTitle" idx="1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37" name="Google Shape;337;p38"/>
          <p:cNvSpPr txBox="1">
            <a:spLocks noGrp="1"/>
          </p:cNvSpPr>
          <p:nvPr>
            <p:ph type="subTitle" idx="2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38"/>
          <p:cNvSpPr txBox="1">
            <a:spLocks noGrp="1"/>
          </p:cNvSpPr>
          <p:nvPr>
            <p:ph type="subTitle" idx="3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39" name="Google Shape;339;p38"/>
          <p:cNvSpPr txBox="1">
            <a:spLocks noGrp="1"/>
          </p:cNvSpPr>
          <p:nvPr>
            <p:ph type="subTitle" idx="4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38"/>
          <p:cNvSpPr txBox="1">
            <a:spLocks noGrp="1"/>
          </p:cNvSpPr>
          <p:nvPr>
            <p:ph type="subTitle" idx="5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1" name="Google Shape;341;p38"/>
          <p:cNvSpPr txBox="1">
            <a:spLocks noGrp="1"/>
          </p:cNvSpPr>
          <p:nvPr>
            <p:ph type="subTitle" idx="6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3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43" name="Google Shape;343;p3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4" name="Google Shape;344;p3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5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"/>
          <p:cNvSpPr txBox="1">
            <a:spLocks noGrp="1"/>
          </p:cNvSpPr>
          <p:nvPr>
            <p:ph type="subTitle" idx="1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7" name="Google Shape;347;p39"/>
          <p:cNvSpPr txBox="1">
            <a:spLocks noGrp="1"/>
          </p:cNvSpPr>
          <p:nvPr>
            <p:ph type="subTitle" idx="2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39"/>
          <p:cNvSpPr txBox="1">
            <a:spLocks noGrp="1"/>
          </p:cNvSpPr>
          <p:nvPr>
            <p:ph type="subTitle" idx="3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9" name="Google Shape;349;p39"/>
          <p:cNvSpPr txBox="1">
            <a:spLocks noGrp="1"/>
          </p:cNvSpPr>
          <p:nvPr>
            <p:ph type="subTitle" idx="4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9"/>
          <p:cNvSpPr txBox="1">
            <a:spLocks noGrp="1"/>
          </p:cNvSpPr>
          <p:nvPr>
            <p:ph type="subTitle" idx="5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51" name="Google Shape;351;p39"/>
          <p:cNvSpPr txBox="1">
            <a:spLocks noGrp="1"/>
          </p:cNvSpPr>
          <p:nvPr>
            <p:ph type="subTitle" idx="6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39"/>
          <p:cNvSpPr txBox="1">
            <a:spLocks noGrp="1"/>
          </p:cNvSpPr>
          <p:nvPr>
            <p:ph type="subTitle" idx="7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53" name="Google Shape;353;p39"/>
          <p:cNvSpPr txBox="1">
            <a:spLocks noGrp="1"/>
          </p:cNvSpPr>
          <p:nvPr>
            <p:ph type="subTitle" idx="8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3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55" name="Google Shape;355;p3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6" name="Google Shape;356;p3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26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" name="Google Shape;358;p4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4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4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4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4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4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" name="Google Shape;364;p40"/>
          <p:cNvSpPr txBox="1">
            <a:spLocks noGrp="1"/>
          </p:cNvSpPr>
          <p:nvPr>
            <p:ph type="subTitle" idx="1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65" name="Google Shape;365;p40"/>
          <p:cNvSpPr txBox="1">
            <a:spLocks noGrp="1"/>
          </p:cNvSpPr>
          <p:nvPr>
            <p:ph type="subTitle" idx="2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40"/>
          <p:cNvSpPr txBox="1">
            <a:spLocks noGrp="1"/>
          </p:cNvSpPr>
          <p:nvPr>
            <p:ph type="subTitle" idx="3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67" name="Google Shape;367;p40"/>
          <p:cNvSpPr txBox="1">
            <a:spLocks noGrp="1"/>
          </p:cNvSpPr>
          <p:nvPr>
            <p:ph type="subTitle" idx="4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40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369" name="Google Shape;369;p40"/>
          <p:cNvSpPr txBox="1">
            <a:spLocks noGrp="1"/>
          </p:cNvSpPr>
          <p:nvPr>
            <p:ph type="subTitle" idx="5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70" name="Google Shape;370;p40"/>
          <p:cNvSpPr txBox="1">
            <a:spLocks noGrp="1"/>
          </p:cNvSpPr>
          <p:nvPr>
            <p:ph type="subTitle" idx="6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5" name="Google Shape;35;p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5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6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 txBox="1">
            <a:spLocks noGrp="1"/>
          </p:cNvSpPr>
          <p:nvPr>
            <p:ph type="title" hasCustomPrompt="1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3" name="Google Shape;373;p41"/>
          <p:cNvSpPr txBox="1">
            <a:spLocks noGrp="1"/>
          </p:cNvSpPr>
          <p:nvPr>
            <p:ph type="subTitle" idx="1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41"/>
          <p:cNvSpPr txBox="1">
            <a:spLocks noGrp="1"/>
          </p:cNvSpPr>
          <p:nvPr>
            <p:ph type="title" idx="2" hasCustomPrompt="1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5" name="Google Shape;375;p41"/>
          <p:cNvSpPr txBox="1">
            <a:spLocks noGrp="1"/>
          </p:cNvSpPr>
          <p:nvPr>
            <p:ph type="subTitle" idx="3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41"/>
          <p:cNvSpPr txBox="1">
            <a:spLocks noGrp="1"/>
          </p:cNvSpPr>
          <p:nvPr>
            <p:ph type="title" idx="4" hasCustomPrompt="1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7" name="Google Shape;377;p41"/>
          <p:cNvSpPr txBox="1">
            <a:spLocks noGrp="1"/>
          </p:cNvSpPr>
          <p:nvPr>
            <p:ph type="subTitle" idx="5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4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9" name="Google Shape;379;p4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28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/>
          <p:cNvSpPr txBox="1">
            <a:spLocks noGrp="1"/>
          </p:cNvSpPr>
          <p:nvPr>
            <p:ph type="subTitle" idx="1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82" name="Google Shape;382;p42"/>
          <p:cNvSpPr txBox="1">
            <a:spLocks noGrp="1"/>
          </p:cNvSpPr>
          <p:nvPr>
            <p:ph type="subTitle" idx="2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42"/>
          <p:cNvSpPr txBox="1">
            <a:spLocks noGrp="1"/>
          </p:cNvSpPr>
          <p:nvPr>
            <p:ph type="subTitle" idx="3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84" name="Google Shape;384;p42"/>
          <p:cNvSpPr txBox="1">
            <a:spLocks noGrp="1"/>
          </p:cNvSpPr>
          <p:nvPr>
            <p:ph type="subTitle" idx="4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42"/>
          <p:cNvSpPr txBox="1">
            <a:spLocks noGrp="1"/>
          </p:cNvSpPr>
          <p:nvPr>
            <p:ph type="subTitle" idx="5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86" name="Google Shape;386;p42"/>
          <p:cNvSpPr txBox="1">
            <a:spLocks noGrp="1"/>
          </p:cNvSpPr>
          <p:nvPr>
            <p:ph type="subTitle" idx="6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87" name="Google Shape;387;p4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8" name="Google Shape;388;p4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9" name="Google Shape;389;p4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0" name="Google Shape;390;p4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1" name="Google Shape;391;p4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2" name="Google Shape;392;p42"/>
          <p:cNvSpPr txBox="1">
            <a:spLocks noGrp="1"/>
          </p:cNvSpPr>
          <p:nvPr>
            <p:ph type="title" hasCustomPrompt="1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3" name="Google Shape;393;p42"/>
          <p:cNvSpPr txBox="1">
            <a:spLocks noGrp="1"/>
          </p:cNvSpPr>
          <p:nvPr>
            <p:ph type="title" idx="7" hasCustomPrompt="1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4" name="Google Shape;394;p42"/>
          <p:cNvSpPr txBox="1">
            <a:spLocks noGrp="1"/>
          </p:cNvSpPr>
          <p:nvPr>
            <p:ph type="title" idx="8" hasCustomPrompt="1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7_1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>
            <a:spLocks noGrp="1"/>
          </p:cNvSpPr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43"/>
          <p:cNvSpPr txBox="1">
            <a:spLocks noGrp="1"/>
          </p:cNvSpPr>
          <p:nvPr>
            <p:ph type="subTitle" idx="1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98" name="Google Shape;398;p4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4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7_2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4"/>
          <p:cNvSpPr txBox="1">
            <a:spLocks noGrp="1"/>
          </p:cNvSpPr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402" name="Google Shape;402;p44"/>
          <p:cNvSpPr txBox="1">
            <a:spLocks noGrp="1"/>
          </p:cNvSpPr>
          <p:nvPr>
            <p:ph type="subTitle" idx="1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cxnSp>
        <p:nvCxnSpPr>
          <p:cNvPr id="403" name="Google Shape;403;p4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4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8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5"/>
          <p:cNvSpPr txBox="1">
            <a:spLocks noGrp="1"/>
          </p:cNvSpPr>
          <p:nvPr>
            <p:ph type="subTitle" idx="1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7" name="Google Shape;407;p4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408" name="Google Shape;408;p4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9" name="Google Shape;409;p4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0" name="Google Shape;410;p45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9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2" name="Google Shape;412;p4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3" name="Google Shape;413;p4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4" name="Google Shape;414;p4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5" name="Google Shape;415;p4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6" name="Google Shape;416;p4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7" name="Google Shape;417;p4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8" name="Google Shape;418;p46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419" name="Google Shape;419;p46"/>
          <p:cNvSpPr txBox="1">
            <a:spLocks noGrp="1"/>
          </p:cNvSpPr>
          <p:nvPr>
            <p:ph type="subTitle" idx="1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0" name="Google Shape;420;p46"/>
          <p:cNvSpPr txBox="1">
            <a:spLocks noGrp="1"/>
          </p:cNvSpPr>
          <p:nvPr>
            <p:ph type="subTitle" idx="2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9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7"/>
          <p:cNvSpPr txBox="1">
            <a:spLocks noGrp="1"/>
          </p:cNvSpPr>
          <p:nvPr>
            <p:ph type="subTitle" idx="1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23" name="Google Shape;423;p47"/>
          <p:cNvSpPr txBox="1">
            <a:spLocks noGrp="1"/>
          </p:cNvSpPr>
          <p:nvPr>
            <p:ph type="subTitle" idx="2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47"/>
          <p:cNvSpPr txBox="1">
            <a:spLocks noGrp="1"/>
          </p:cNvSpPr>
          <p:nvPr>
            <p:ph type="subTitle" idx="3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25" name="Google Shape;425;p47"/>
          <p:cNvSpPr txBox="1">
            <a:spLocks noGrp="1"/>
          </p:cNvSpPr>
          <p:nvPr>
            <p:ph type="subTitle" idx="4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4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427" name="Google Shape;427;p4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8" name="Google Shape;428;p4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31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8"/>
          <p:cNvSpPr txBox="1">
            <a:spLocks noGrp="1"/>
          </p:cNvSpPr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431" name="Google Shape;431;p48"/>
          <p:cNvSpPr txBox="1">
            <a:spLocks noGrp="1"/>
          </p:cNvSpPr>
          <p:nvPr>
            <p:ph type="subTitle" idx="1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2" name="Google Shape;432;p48"/>
          <p:cNvSpPr txBox="1">
            <a:spLocks noGrp="1"/>
          </p:cNvSpPr>
          <p:nvPr>
            <p:ph type="subTitle" idx="2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48"/>
          <p:cNvSpPr txBox="1">
            <a:spLocks noGrp="1"/>
          </p:cNvSpPr>
          <p:nvPr>
            <p:ph type="subTitle" idx="3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4" name="Google Shape;434;p48"/>
          <p:cNvSpPr txBox="1">
            <a:spLocks noGrp="1"/>
          </p:cNvSpPr>
          <p:nvPr>
            <p:ph type="subTitle" idx="4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48"/>
          <p:cNvSpPr txBox="1">
            <a:spLocks noGrp="1"/>
          </p:cNvSpPr>
          <p:nvPr>
            <p:ph type="subTitle" idx="5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6" name="Google Shape;436;p48"/>
          <p:cNvSpPr txBox="1">
            <a:spLocks noGrp="1"/>
          </p:cNvSpPr>
          <p:nvPr>
            <p:ph type="subTitle" idx="6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37" name="Google Shape;437;p4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8" name="Google Shape;438;p4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9" name="Google Shape;439;p4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0" name="Google Shape;440;p4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9"/>
          <p:cNvSpPr txBox="1">
            <a:spLocks noGrp="1"/>
          </p:cNvSpPr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43" name="Google Shape;443;p49"/>
          <p:cNvSpPr txBox="1">
            <a:spLocks noGrp="1"/>
          </p:cNvSpPr>
          <p:nvPr>
            <p:ph type="subTitle" idx="1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49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5" name="Google Shape;445;p4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49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7" name="Google Shape;447;p4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8" name="Google Shape;448;p49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0" name="Google Shape;40;p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1;p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hd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2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47;p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50" name="Google Shape;50;p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51;p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52;p8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8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>
            <a:endParaRPr/>
          </a:p>
        </p:txBody>
      </p:sp>
      <p:cxnSp>
        <p:nvCxnSpPr>
          <p:cNvPr id="62" name="Google Shape;62;p1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3;p1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4;p10"/>
          <p:cNvCxnSpPr/>
          <p:nvPr/>
        </p:nvCxnSpPr>
        <p:spPr>
          <a:xfrm rot="10800000" flipH="1">
            <a:off x="6144975" y="3103725"/>
            <a:ext cx="3118200" cy="22011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unicron-la.great-site.net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nicron03/map-LA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9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ZELDA : Link's Awakening</a:t>
            </a:r>
          </a:p>
        </p:txBody>
      </p:sp>
      <p:sp>
        <p:nvSpPr>
          <p:cNvPr id="483" name="Google Shape;483;p59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>
                <a:solidFill>
                  <a:schemeClr val="dk1"/>
                </a:solidFill>
              </a:rPr>
              <a:t>SAE - C</a:t>
            </a:r>
            <a:r>
              <a:rPr lang="fr-FR" err="1">
                <a:solidFill>
                  <a:schemeClr val="dk1"/>
                </a:solidFill>
              </a:rPr>
              <a:t>arte</a:t>
            </a:r>
            <a:r>
              <a:rPr lang="fr-FR">
                <a:solidFill>
                  <a:schemeClr val="dk1"/>
                </a:solidFill>
              </a:rPr>
              <a:t> de jeu vidéo interactive</a:t>
            </a:r>
            <a:endParaRPr lang="en">
              <a:solidFill>
                <a:schemeClr val="dk1"/>
              </a:solidFill>
            </a:endParaRPr>
          </a:p>
        </p:txBody>
      </p:sp>
      <p:sp>
        <p:nvSpPr>
          <p:cNvPr id="3" name="Google Shape;483;p59">
            <a:extLst>
              <a:ext uri="{FF2B5EF4-FFF2-40B4-BE49-F238E27FC236}">
                <a16:creationId xmlns:a16="http://schemas.microsoft.com/office/drawing/2014/main" id="{785A860B-88DA-4497-EE1B-6E8574666213}"/>
              </a:ext>
            </a:extLst>
          </p:cNvPr>
          <p:cNvSpPr txBox="1">
            <a:spLocks/>
          </p:cNvSpPr>
          <p:nvPr/>
        </p:nvSpPr>
        <p:spPr>
          <a:xfrm>
            <a:off x="-3238" y="4457458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fr-FR" sz="1400">
                <a:solidFill>
                  <a:schemeClr val="dk1"/>
                </a:solidFill>
              </a:rPr>
              <a:t>VANDEPOELE Enzo | MICALLEF John | AHOUANDOGBO Amen</a:t>
            </a:r>
            <a:endParaRPr lang="fr-FR">
              <a:solidFill>
                <a:schemeClr val="dk1"/>
              </a:solidFill>
            </a:endParaRP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6CABC979-7D76-0C2C-94F4-D07E0594557D}"/>
              </a:ext>
            </a:extLst>
          </p:cNvPr>
          <p:cNvSpPr/>
          <p:nvPr/>
        </p:nvSpPr>
        <p:spPr>
          <a:xfrm>
            <a:off x="106135" y="155121"/>
            <a:ext cx="236764" cy="23676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86B3354-41D8-DE60-1456-ED732E56FA5E}"/>
              </a:ext>
            </a:extLst>
          </p:cNvPr>
          <p:cNvSpPr txBox="1"/>
          <p:nvPr/>
        </p:nvSpPr>
        <p:spPr>
          <a:xfrm>
            <a:off x="8749392" y="4592410"/>
            <a:ext cx="39460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dirty="0"/>
              <a:t>01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50120-1719-10.807151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76"/>
          <p:cNvSpPr txBox="1">
            <a:spLocks noGrp="1"/>
          </p:cNvSpPr>
          <p:nvPr>
            <p:ph type="body" idx="1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picture is worth a thousand words</a:t>
            </a:r>
            <a:endParaRPr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5855" cy="514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3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capture d’écran, Police, Parallèle&#10;&#10;Le contenu généré par l’IA peut être incorrect.">
            <a:extLst>
              <a:ext uri="{FF2B5EF4-FFF2-40B4-BE49-F238E27FC236}">
                <a16:creationId xmlns:a16="http://schemas.microsoft.com/office/drawing/2014/main" id="{1BC45A5B-5933-200E-C9C9-77FFC13AA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00" y="400050"/>
            <a:ext cx="1752600" cy="4343400"/>
          </a:xfrm>
          <a:prstGeom prst="rect">
            <a:avLst/>
          </a:prstGeom>
        </p:spPr>
      </p:pic>
      <p:sp>
        <p:nvSpPr>
          <p:cNvPr id="4" name="Google Shape;529;p62">
            <a:extLst>
              <a:ext uri="{FF2B5EF4-FFF2-40B4-BE49-F238E27FC236}">
                <a16:creationId xmlns:a16="http://schemas.microsoft.com/office/drawing/2014/main" id="{471D23B7-872B-8C68-5B9B-BF561D826217}"/>
              </a:ext>
            </a:extLst>
          </p:cNvPr>
          <p:cNvSpPr txBox="1">
            <a:spLocks/>
          </p:cNvSpPr>
          <p:nvPr/>
        </p:nvSpPr>
        <p:spPr>
          <a:xfrm>
            <a:off x="3751" y="545925"/>
            <a:ext cx="293539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3000">
                <a:solidFill>
                  <a:schemeClr val="dk1"/>
                </a:solidFill>
                <a:latin typeface="Vidaloka"/>
              </a:rPr>
              <a:t>Le MCD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10781244-AE40-5D5B-B77D-BD7CB5F13885}"/>
              </a:ext>
            </a:extLst>
          </p:cNvPr>
          <p:cNvSpPr/>
          <p:nvPr/>
        </p:nvSpPr>
        <p:spPr>
          <a:xfrm>
            <a:off x="106135" y="155121"/>
            <a:ext cx="236764" cy="23676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0ED1E87-2F2B-DACF-DD43-050E6D6FB0C2}"/>
              </a:ext>
            </a:extLst>
          </p:cNvPr>
          <p:cNvSpPr txBox="1"/>
          <p:nvPr/>
        </p:nvSpPr>
        <p:spPr>
          <a:xfrm>
            <a:off x="8749392" y="4592410"/>
            <a:ext cx="39460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704630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0"/>
          <p:cNvSpPr txBox="1">
            <a:spLocks noGrp="1"/>
          </p:cNvSpPr>
          <p:nvPr>
            <p:ph type="title"/>
          </p:nvPr>
        </p:nvSpPr>
        <p:spPr>
          <a:xfrm>
            <a:off x="432568" y="2469154"/>
            <a:ext cx="4960257" cy="8484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Fonctionnement</a:t>
            </a:r>
            <a:endParaRPr lang="fr-FR" err="1"/>
          </a:p>
        </p:txBody>
      </p:sp>
      <p:sp>
        <p:nvSpPr>
          <p:cNvPr id="580" name="Google Shape;580;p70"/>
          <p:cNvSpPr txBox="1">
            <a:spLocks noGrp="1"/>
          </p:cNvSpPr>
          <p:nvPr>
            <p:ph type="title" idx="2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2" name="Image 1" descr="icon.png">
            <a:extLst>
              <a:ext uri="{FF2B5EF4-FFF2-40B4-BE49-F238E27FC236}">
                <a16:creationId xmlns:a16="http://schemas.microsoft.com/office/drawing/2014/main" id="{AC0687AF-1EB1-8ADD-6233-A82655FC1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072" y="1397165"/>
            <a:ext cx="2743200" cy="3048617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1713D6FF-2F62-2D14-575B-94085117B560}"/>
              </a:ext>
            </a:extLst>
          </p:cNvPr>
          <p:cNvSpPr/>
          <p:nvPr/>
        </p:nvSpPr>
        <p:spPr>
          <a:xfrm>
            <a:off x="106135" y="155121"/>
            <a:ext cx="236764" cy="23676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6F37A36-F9D3-AAA8-1B87-ECF6C75D316A}"/>
              </a:ext>
            </a:extLst>
          </p:cNvPr>
          <p:cNvSpPr txBox="1"/>
          <p:nvPr/>
        </p:nvSpPr>
        <p:spPr>
          <a:xfrm>
            <a:off x="8749392" y="4592410"/>
            <a:ext cx="39460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73280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capture d’écran, affichage, logiciel&#10;&#10;Le contenu généré par l’IA peut être incorrect.">
            <a:extLst>
              <a:ext uri="{FF2B5EF4-FFF2-40B4-BE49-F238E27FC236}">
                <a16:creationId xmlns:a16="http://schemas.microsoft.com/office/drawing/2014/main" id="{314B26E3-768F-E9FD-6E73-72B80C066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788" y="1466670"/>
            <a:ext cx="5686425" cy="3676650"/>
          </a:xfrm>
          <a:prstGeom prst="rect">
            <a:avLst/>
          </a:prstGeom>
        </p:spPr>
      </p:pic>
      <p:sp>
        <p:nvSpPr>
          <p:cNvPr id="8" name="Google Shape;534;p63">
            <a:extLst>
              <a:ext uri="{FF2B5EF4-FFF2-40B4-BE49-F238E27FC236}">
                <a16:creationId xmlns:a16="http://schemas.microsoft.com/office/drawing/2014/main" id="{539B0B00-08D9-627D-CE0C-1C57A0174172}"/>
              </a:ext>
            </a:extLst>
          </p:cNvPr>
          <p:cNvSpPr txBox="1">
            <a:spLocks/>
          </p:cNvSpPr>
          <p:nvPr/>
        </p:nvSpPr>
        <p:spPr>
          <a:xfrm>
            <a:off x="2065444" y="586950"/>
            <a:ext cx="5023895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err="1"/>
              <a:t>Fonctionnement</a:t>
            </a:r>
            <a:r>
              <a:rPr lang="en"/>
              <a:t> de la carte</a:t>
            </a:r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B40D89D-CA34-422B-744E-E4FAD44CD1C8}"/>
              </a:ext>
            </a:extLst>
          </p:cNvPr>
          <p:cNvSpPr txBox="1"/>
          <p:nvPr/>
        </p:nvSpPr>
        <p:spPr>
          <a:xfrm>
            <a:off x="8749392" y="4592410"/>
            <a:ext cx="39460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210238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76"/>
          <p:cNvSpPr txBox="1">
            <a:spLocks noGrp="1"/>
          </p:cNvSpPr>
          <p:nvPr>
            <p:ph type="body" idx="1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picture is worth a thousand words</a:t>
            </a:r>
            <a:endParaRPr/>
          </a:p>
        </p:txBody>
      </p:sp>
      <p:pic>
        <p:nvPicPr>
          <p:cNvPr id="2" name="Image 1" descr="Une image contenant texte, capture d’écran, Logiciel multimédia, Logiciel de graphisme&#10;&#10;Le contenu généré par l’IA peut être incorrect.">
            <a:extLst>
              <a:ext uri="{FF2B5EF4-FFF2-40B4-BE49-F238E27FC236}">
                <a16:creationId xmlns:a16="http://schemas.microsoft.com/office/drawing/2014/main" id="{CBEA4DF6-628E-903E-B6DE-17EE9CBC2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1422"/>
            <a:ext cx="9144000" cy="459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89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capture d’écran, carte&#10;&#10;Le contenu généré par l’IA peut être incorrect.">
            <a:extLst>
              <a:ext uri="{FF2B5EF4-FFF2-40B4-BE49-F238E27FC236}">
                <a16:creationId xmlns:a16="http://schemas.microsoft.com/office/drawing/2014/main" id="{70E45C8A-E686-DE07-045A-66AE1557B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342" y="1957266"/>
            <a:ext cx="5706657" cy="3186233"/>
          </a:xfrm>
          <a:prstGeom prst="rect">
            <a:avLst/>
          </a:prstGeom>
        </p:spPr>
      </p:pic>
      <p:sp>
        <p:nvSpPr>
          <p:cNvPr id="8" name="Google Shape;529;p62">
            <a:extLst>
              <a:ext uri="{FF2B5EF4-FFF2-40B4-BE49-F238E27FC236}">
                <a16:creationId xmlns:a16="http://schemas.microsoft.com/office/drawing/2014/main" id="{EDE70D4C-9FD8-9C12-5330-11623FCD422A}"/>
              </a:ext>
            </a:extLst>
          </p:cNvPr>
          <p:cNvSpPr txBox="1">
            <a:spLocks/>
          </p:cNvSpPr>
          <p:nvPr/>
        </p:nvSpPr>
        <p:spPr>
          <a:xfrm>
            <a:off x="3751" y="4027563"/>
            <a:ext cx="293539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3000">
                <a:solidFill>
                  <a:schemeClr val="dk1"/>
                </a:solidFill>
                <a:latin typeface="Vidaloka"/>
              </a:rPr>
              <a:t>La carte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27752623-9F0B-D86E-F921-A5E657056D5E}"/>
              </a:ext>
            </a:extLst>
          </p:cNvPr>
          <p:cNvCxnSpPr>
            <a:cxnSpLocks/>
          </p:cNvCxnSpPr>
          <p:nvPr/>
        </p:nvCxnSpPr>
        <p:spPr>
          <a:xfrm>
            <a:off x="2565534" y="3677623"/>
            <a:ext cx="133234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B2792D7C-FBDD-48C2-46C5-00CC2FD70303}"/>
              </a:ext>
            </a:extLst>
          </p:cNvPr>
          <p:cNvSpPr txBox="1"/>
          <p:nvPr/>
        </p:nvSpPr>
        <p:spPr>
          <a:xfrm>
            <a:off x="1538108" y="3523734"/>
            <a:ext cx="10274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/>
              <a:t>Un marker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3752" y="491391"/>
            <a:ext cx="9140248" cy="9541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Fonctionne via :</a:t>
            </a:r>
          </a:p>
          <a:p>
            <a:pPr algn="r"/>
            <a:r>
              <a:rPr lang="fr-FR" dirty="0"/>
              <a:t>Serveur</a:t>
            </a:r>
          </a:p>
          <a:p>
            <a:pPr marL="285750" indent="-285750">
              <a:buFontTx/>
              <a:buChar char="-"/>
            </a:pPr>
            <a:r>
              <a:rPr lang="fr-FR" dirty="0"/>
              <a:t>Cycle de fonctionnement :</a:t>
            </a:r>
          </a:p>
          <a:p>
            <a:pPr marL="285750" lvl="8" indent="-285750" algn="r">
              <a:buFont typeface="Wingdings" panose="05000000000000000000" pitchFamily="2" charset="2"/>
              <a:buChar char="Ø"/>
            </a:pPr>
            <a:r>
              <a:rPr lang="fr-FR" dirty="0"/>
              <a:t>Récupération via GitHub Pages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306" y="1445498"/>
            <a:ext cx="4727694" cy="21254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C8741356-7AD4-808F-FAEB-D21249E93F73}"/>
              </a:ext>
            </a:extLst>
          </p:cNvPr>
          <p:cNvSpPr txBox="1"/>
          <p:nvPr/>
        </p:nvSpPr>
        <p:spPr>
          <a:xfrm>
            <a:off x="-1" y="4599214"/>
            <a:ext cx="39460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dirty="0"/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76"/>
          <p:cNvSpPr txBox="1">
            <a:spLocks noGrp="1"/>
          </p:cNvSpPr>
          <p:nvPr>
            <p:ph type="body" idx="1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picture is worth a thousand words</a:t>
            </a:r>
            <a:endParaRPr/>
          </a:p>
        </p:txBody>
      </p:sp>
      <p:pic>
        <p:nvPicPr>
          <p:cNvPr id="2" name="Image 1" descr="Une image contenant texte, capture d’écran, Logiciel multimédia, Logiciel de graphisme&#10;&#10;Le contenu généré par l’IA peut être incorrect.">
            <a:extLst>
              <a:ext uri="{FF2B5EF4-FFF2-40B4-BE49-F238E27FC236}">
                <a16:creationId xmlns:a16="http://schemas.microsoft.com/office/drawing/2014/main" id="{CBEA4DF6-628E-903E-B6DE-17EE9CBC2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1422"/>
            <a:ext cx="9144000" cy="4594776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18049713-531A-BA0F-C2EF-C0743B4948CF}"/>
              </a:ext>
            </a:extLst>
          </p:cNvPr>
          <p:cNvSpPr/>
          <p:nvPr/>
        </p:nvSpPr>
        <p:spPr>
          <a:xfrm>
            <a:off x="106135" y="155121"/>
            <a:ext cx="236764" cy="23676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266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alt text">
            <a:extLst>
              <a:ext uri="{FF2B5EF4-FFF2-40B4-BE49-F238E27FC236}">
                <a16:creationId xmlns:a16="http://schemas.microsoft.com/office/drawing/2014/main" id="{F58336FB-46F5-3892-5AE5-15EC94104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567" y="2377015"/>
            <a:ext cx="371475" cy="1276350"/>
          </a:xfrm>
          <a:prstGeom prst="rect">
            <a:avLst/>
          </a:prstGeom>
        </p:spPr>
      </p:pic>
      <p:sp>
        <p:nvSpPr>
          <p:cNvPr id="8" name="Google Shape;529;p62">
            <a:extLst>
              <a:ext uri="{FF2B5EF4-FFF2-40B4-BE49-F238E27FC236}">
                <a16:creationId xmlns:a16="http://schemas.microsoft.com/office/drawing/2014/main" id="{EDE70D4C-9FD8-9C12-5330-11623FCD422A}"/>
              </a:ext>
            </a:extLst>
          </p:cNvPr>
          <p:cNvSpPr txBox="1">
            <a:spLocks/>
          </p:cNvSpPr>
          <p:nvPr/>
        </p:nvSpPr>
        <p:spPr>
          <a:xfrm>
            <a:off x="3751" y="4027563"/>
            <a:ext cx="293539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3000">
                <a:solidFill>
                  <a:schemeClr val="dk1"/>
                </a:solidFill>
                <a:latin typeface="Vidaloka"/>
              </a:rPr>
              <a:t>Les contrôles</a:t>
            </a:r>
            <a:endParaRPr lang="fr-FR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27752623-9F0B-D86E-F921-A5E657056D5E}"/>
              </a:ext>
            </a:extLst>
          </p:cNvPr>
          <p:cNvCxnSpPr>
            <a:cxnSpLocks/>
          </p:cNvCxnSpPr>
          <p:nvPr/>
        </p:nvCxnSpPr>
        <p:spPr>
          <a:xfrm flipH="1" flipV="1">
            <a:off x="6105126" y="2603976"/>
            <a:ext cx="619387" cy="2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B2792D7C-FBDD-48C2-46C5-00CC2FD70303}"/>
              </a:ext>
            </a:extLst>
          </p:cNvPr>
          <p:cNvSpPr txBox="1"/>
          <p:nvPr/>
        </p:nvSpPr>
        <p:spPr>
          <a:xfrm>
            <a:off x="6717143" y="2449767"/>
            <a:ext cx="167569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Réinitialiser la vue</a:t>
            </a: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E332AE58-78F8-5C14-D62B-5B8CE44FAD80}"/>
              </a:ext>
            </a:extLst>
          </p:cNvPr>
          <p:cNvCxnSpPr>
            <a:cxnSpLocks/>
          </p:cNvCxnSpPr>
          <p:nvPr/>
        </p:nvCxnSpPr>
        <p:spPr>
          <a:xfrm flipH="1" flipV="1">
            <a:off x="6105126" y="3132827"/>
            <a:ext cx="619387" cy="2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CAFD1007-C093-7CFA-153B-0D5A405778B5}"/>
              </a:ext>
            </a:extLst>
          </p:cNvPr>
          <p:cNvSpPr txBox="1"/>
          <p:nvPr/>
        </p:nvSpPr>
        <p:spPr>
          <a:xfrm>
            <a:off x="6717143" y="2978617"/>
            <a:ext cx="10274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Zoom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9B3BFF63-90A0-1153-1FAF-CFD8DECC58E6}"/>
              </a:ext>
            </a:extLst>
          </p:cNvPr>
          <p:cNvCxnSpPr>
            <a:cxnSpLocks/>
          </p:cNvCxnSpPr>
          <p:nvPr/>
        </p:nvCxnSpPr>
        <p:spPr>
          <a:xfrm flipH="1" flipV="1">
            <a:off x="6105126" y="3439900"/>
            <a:ext cx="619387" cy="2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41F51535-81B9-B136-2C00-297A3F0C1E7A}"/>
              </a:ext>
            </a:extLst>
          </p:cNvPr>
          <p:cNvSpPr txBox="1"/>
          <p:nvPr/>
        </p:nvSpPr>
        <p:spPr>
          <a:xfrm>
            <a:off x="6717143" y="3285692"/>
            <a:ext cx="10274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Dézoome</a:t>
            </a:r>
          </a:p>
        </p:txBody>
      </p:sp>
      <p:sp>
        <p:nvSpPr>
          <p:cNvPr id="11" name="Accolade ouvrante 10">
            <a:extLst>
              <a:ext uri="{FF2B5EF4-FFF2-40B4-BE49-F238E27FC236}">
                <a16:creationId xmlns:a16="http://schemas.microsoft.com/office/drawing/2014/main" id="{4F262C07-1590-C5C3-7B14-CD0D0A629805}"/>
              </a:ext>
            </a:extLst>
          </p:cNvPr>
          <p:cNvSpPr/>
          <p:nvPr/>
        </p:nvSpPr>
        <p:spPr>
          <a:xfrm>
            <a:off x="5451487" y="2978617"/>
            <a:ext cx="321279" cy="681851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BD4DEB3-3F44-D232-B8E6-C47BC8F268E0}"/>
              </a:ext>
            </a:extLst>
          </p:cNvPr>
          <p:cNvSpPr txBox="1"/>
          <p:nvPr/>
        </p:nvSpPr>
        <p:spPr>
          <a:xfrm>
            <a:off x="3927948" y="3165653"/>
            <a:ext cx="147036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fr-FR" dirty="0"/>
              <a:t>Intégré à </a:t>
            </a:r>
            <a:r>
              <a:rPr lang="fr-FR" dirty="0" err="1"/>
              <a:t>Leaflet</a:t>
            </a:r>
            <a:endParaRPr lang="fr-FR" dirty="0"/>
          </a:p>
        </p:txBody>
      </p:sp>
      <p:sp>
        <p:nvSpPr>
          <p:cNvPr id="13" name="Accolade ouvrante 12">
            <a:extLst>
              <a:ext uri="{FF2B5EF4-FFF2-40B4-BE49-F238E27FC236}">
                <a16:creationId xmlns:a16="http://schemas.microsoft.com/office/drawing/2014/main" id="{4F262C07-1590-C5C3-7B14-CD0D0A629805}"/>
              </a:ext>
            </a:extLst>
          </p:cNvPr>
          <p:cNvSpPr/>
          <p:nvPr/>
        </p:nvSpPr>
        <p:spPr>
          <a:xfrm>
            <a:off x="5451487" y="2377015"/>
            <a:ext cx="321279" cy="413677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BD4DEB3-3F44-D232-B8E6-C47BC8F268E0}"/>
              </a:ext>
            </a:extLst>
          </p:cNvPr>
          <p:cNvSpPr txBox="1"/>
          <p:nvPr/>
        </p:nvSpPr>
        <p:spPr>
          <a:xfrm>
            <a:off x="3557484" y="2429964"/>
            <a:ext cx="184082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fr-FR" dirty="0"/>
              <a:t>Pas intégré à </a:t>
            </a:r>
            <a:r>
              <a:rPr lang="fr-FR" dirty="0" err="1"/>
              <a:t>Leaflet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313" y="560306"/>
            <a:ext cx="7579507" cy="1034923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B3076AAD-2B44-B3F4-DBAB-A66BD57DC0F2}"/>
              </a:ext>
            </a:extLst>
          </p:cNvPr>
          <p:cNvSpPr txBox="1"/>
          <p:nvPr/>
        </p:nvSpPr>
        <p:spPr>
          <a:xfrm>
            <a:off x="8749392" y="4592410"/>
            <a:ext cx="39460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717492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76"/>
          <p:cNvSpPr txBox="1">
            <a:spLocks noGrp="1"/>
          </p:cNvSpPr>
          <p:nvPr>
            <p:ph type="body" idx="1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picture is worth a thousand words</a:t>
            </a:r>
            <a:endParaRPr/>
          </a:p>
        </p:txBody>
      </p:sp>
      <p:pic>
        <p:nvPicPr>
          <p:cNvPr id="2" name="Image 1" descr="Une image contenant texte, capture d’écran, Logiciel multimédia, Logiciel de graphisme&#10;&#10;Le contenu généré par l’IA peut être incorrect.">
            <a:extLst>
              <a:ext uri="{FF2B5EF4-FFF2-40B4-BE49-F238E27FC236}">
                <a16:creationId xmlns:a16="http://schemas.microsoft.com/office/drawing/2014/main" id="{CBEA4DF6-628E-903E-B6DE-17EE9CBC2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1422"/>
            <a:ext cx="9144000" cy="459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66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Sommaire</a:t>
            </a:r>
            <a:endParaRPr lang="fr-FR" err="1"/>
          </a:p>
        </p:txBody>
      </p:sp>
      <p:sp>
        <p:nvSpPr>
          <p:cNvPr id="495" name="Google Shape;495;p61"/>
          <p:cNvSpPr txBox="1">
            <a:spLocks noGrp="1"/>
          </p:cNvSpPr>
          <p:nvPr>
            <p:ph type="subTitle" idx="3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96" name="Google Shape;496;p61"/>
          <p:cNvSpPr txBox="1">
            <a:spLocks noGrp="1"/>
          </p:cNvSpPr>
          <p:nvPr>
            <p:ph type="subTitle" idx="1"/>
          </p:nvPr>
        </p:nvSpPr>
        <p:spPr>
          <a:xfrm>
            <a:off x="5001000" y="2123399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err="1"/>
              <a:t>Résultat</a:t>
            </a:r>
            <a:r>
              <a:rPr lang="en"/>
              <a:t> et </a:t>
            </a:r>
            <a:r>
              <a:rPr lang="en" err="1"/>
              <a:t>fonctionnement</a:t>
            </a:r>
            <a:endParaRPr lang="fr-FR" err="1"/>
          </a:p>
        </p:txBody>
      </p:sp>
      <p:sp>
        <p:nvSpPr>
          <p:cNvPr id="498" name="Google Shape;498;p61"/>
          <p:cNvSpPr txBox="1">
            <a:spLocks noGrp="1"/>
          </p:cNvSpPr>
          <p:nvPr>
            <p:ph type="subTitle" idx="4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err="1"/>
              <a:t>Présentation</a:t>
            </a:r>
            <a:r>
              <a:rPr lang="en"/>
              <a:t> du </a:t>
            </a:r>
            <a:r>
              <a:rPr lang="en" err="1"/>
              <a:t>groupe</a:t>
            </a:r>
            <a:r>
              <a:rPr lang="en"/>
              <a:t>, </a:t>
            </a:r>
            <a:r>
              <a:rPr lang="en" err="1"/>
              <a:t>sujet</a:t>
            </a:r>
            <a:r>
              <a:rPr lang="en"/>
              <a:t>, choix du jeu</a:t>
            </a:r>
            <a:endParaRPr lang="fr-FR"/>
          </a:p>
        </p:txBody>
      </p:sp>
      <p:sp>
        <p:nvSpPr>
          <p:cNvPr id="499" name="Google Shape;499;p61"/>
          <p:cNvSpPr txBox="1">
            <a:spLocks noGrp="1"/>
          </p:cNvSpPr>
          <p:nvPr>
            <p:ph type="subTitle" idx="5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500" name="Google Shape;500;p61"/>
          <p:cNvSpPr txBox="1">
            <a:spLocks noGrp="1"/>
          </p:cNvSpPr>
          <p:nvPr>
            <p:ph type="subTitle" idx="6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État, </a:t>
            </a:r>
            <a:r>
              <a:rPr lang="en" err="1"/>
              <a:t>prolongements</a:t>
            </a:r>
            <a:r>
              <a:rPr lang="en"/>
              <a:t>, </a:t>
            </a:r>
            <a:r>
              <a:rPr lang="en" err="1"/>
              <a:t>améliorations</a:t>
            </a:r>
            <a:r>
              <a:rPr lang="en"/>
              <a:t>, etc.</a:t>
            </a:r>
          </a:p>
        </p:txBody>
      </p:sp>
      <p:sp>
        <p:nvSpPr>
          <p:cNvPr id="501" name="Google Shape;501;p61"/>
          <p:cNvSpPr txBox="1">
            <a:spLocks noGrp="1"/>
          </p:cNvSpPr>
          <p:nvPr>
            <p:ph type="subTitle" idx="7"/>
          </p:nvPr>
        </p:nvSpPr>
        <p:spPr>
          <a:xfrm>
            <a:off x="1655200" y="3678831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Conception et </a:t>
            </a:r>
            <a:r>
              <a:rPr lang="en" err="1"/>
              <a:t>déroulement</a:t>
            </a:r>
            <a:endParaRPr lang="fr-FR" err="1"/>
          </a:p>
        </p:txBody>
      </p:sp>
      <p:sp>
        <p:nvSpPr>
          <p:cNvPr id="502" name="Google Shape;502;p61"/>
          <p:cNvSpPr txBox="1">
            <a:spLocks noGrp="1"/>
          </p:cNvSpPr>
          <p:nvPr>
            <p:ph type="subTitle" idx="8"/>
          </p:nvPr>
        </p:nvSpPr>
        <p:spPr>
          <a:xfrm>
            <a:off x="1580053" y="4201559"/>
            <a:ext cx="2636494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err="1"/>
              <a:t>Outils</a:t>
            </a:r>
            <a:r>
              <a:rPr lang="en"/>
              <a:t>, </a:t>
            </a:r>
            <a:r>
              <a:rPr lang="en" err="1"/>
              <a:t>stratégie</a:t>
            </a:r>
            <a:r>
              <a:rPr lang="en"/>
              <a:t>, </a:t>
            </a:r>
            <a:r>
              <a:rPr lang="en" err="1"/>
              <a:t>problèmes</a:t>
            </a:r>
            <a:r>
              <a:rPr lang="en"/>
              <a:t> et </a:t>
            </a:r>
            <a:r>
              <a:rPr lang="en" err="1"/>
              <a:t>résolution</a:t>
            </a:r>
            <a:r>
              <a:rPr lang="en"/>
              <a:t>, etc.</a:t>
            </a:r>
          </a:p>
        </p:txBody>
      </p:sp>
      <p:sp>
        <p:nvSpPr>
          <p:cNvPr id="503" name="Google Shape;503;p61"/>
          <p:cNvSpPr txBox="1">
            <a:spLocks noGrp="1"/>
          </p:cNvSpPr>
          <p:nvPr>
            <p:ph type="title" idx="9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04" name="Google Shape;504;p61"/>
          <p:cNvSpPr txBox="1">
            <a:spLocks noGrp="1"/>
          </p:cNvSpPr>
          <p:nvPr>
            <p:ph type="title" idx="13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05" name="Google Shape;505;p61"/>
          <p:cNvSpPr txBox="1">
            <a:spLocks noGrp="1"/>
          </p:cNvSpPr>
          <p:nvPr>
            <p:ph type="title" idx="14"/>
          </p:nvPr>
        </p:nvSpPr>
        <p:spPr>
          <a:xfrm>
            <a:off x="2378700" y="287218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06" name="Google Shape;506;p61"/>
          <p:cNvSpPr txBox="1">
            <a:spLocks noGrp="1"/>
          </p:cNvSpPr>
          <p:nvPr>
            <p:ph type="title" idx="15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EAC589F-E8B1-B500-9F5B-34AA0D0B4C93}"/>
              </a:ext>
            </a:extLst>
          </p:cNvPr>
          <p:cNvSpPr txBox="1"/>
          <p:nvPr/>
        </p:nvSpPr>
        <p:spPr>
          <a:xfrm>
            <a:off x="8749392" y="4592410"/>
            <a:ext cx="39460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dirty="0"/>
              <a:t>02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29;p62">
            <a:extLst>
              <a:ext uri="{FF2B5EF4-FFF2-40B4-BE49-F238E27FC236}">
                <a16:creationId xmlns:a16="http://schemas.microsoft.com/office/drawing/2014/main" id="{EDE70D4C-9FD8-9C12-5330-11623FCD422A}"/>
              </a:ext>
            </a:extLst>
          </p:cNvPr>
          <p:cNvSpPr txBox="1">
            <a:spLocks/>
          </p:cNvSpPr>
          <p:nvPr/>
        </p:nvSpPr>
        <p:spPr>
          <a:xfrm>
            <a:off x="370534" y="4027563"/>
            <a:ext cx="47778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000" dirty="0">
                <a:solidFill>
                  <a:schemeClr val="dk1"/>
                </a:solidFill>
                <a:latin typeface="Vidaloka"/>
              </a:rPr>
              <a:t>Le panneau de contrôle</a:t>
            </a:r>
            <a:endParaRPr lang="fr-FR" dirty="0">
              <a:solidFill>
                <a:schemeClr val="dk1"/>
              </a:solidFill>
            </a:endParaRPr>
          </a:p>
        </p:txBody>
      </p:sp>
      <p:pic>
        <p:nvPicPr>
          <p:cNvPr id="6" name="Image 5" descr="Une image contenant texte, capture d’écran, Téléphone mobile, graphisme&#10;&#10;Le contenu généré par l’IA peut être incorrect.">
            <a:extLst>
              <a:ext uri="{FF2B5EF4-FFF2-40B4-BE49-F238E27FC236}">
                <a16:creationId xmlns:a16="http://schemas.microsoft.com/office/drawing/2014/main" id="{95B2473C-F22B-6980-E578-6727A3079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477" y="0"/>
            <a:ext cx="2095299" cy="5143500"/>
          </a:xfrm>
          <a:prstGeom prst="rect">
            <a:avLst/>
          </a:prstGeom>
        </p:spPr>
      </p:pic>
      <p:sp>
        <p:nvSpPr>
          <p:cNvPr id="11" name="Accolade ouvrante 10">
            <a:extLst>
              <a:ext uri="{FF2B5EF4-FFF2-40B4-BE49-F238E27FC236}">
                <a16:creationId xmlns:a16="http://schemas.microsoft.com/office/drawing/2014/main" id="{ABD96977-FB4A-5DF5-67AE-379F8E9DC9B4}"/>
              </a:ext>
            </a:extLst>
          </p:cNvPr>
          <p:cNvSpPr/>
          <p:nvPr/>
        </p:nvSpPr>
        <p:spPr>
          <a:xfrm>
            <a:off x="5667193" y="802359"/>
            <a:ext cx="287160" cy="912156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ccolade ouvrante 11">
            <a:extLst>
              <a:ext uri="{FF2B5EF4-FFF2-40B4-BE49-F238E27FC236}">
                <a16:creationId xmlns:a16="http://schemas.microsoft.com/office/drawing/2014/main" id="{B02ADE4D-0284-D988-7D6F-DF7B64124E1B}"/>
              </a:ext>
            </a:extLst>
          </p:cNvPr>
          <p:cNvSpPr/>
          <p:nvPr/>
        </p:nvSpPr>
        <p:spPr>
          <a:xfrm>
            <a:off x="5633074" y="1783292"/>
            <a:ext cx="321279" cy="3309044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ccolade ouvrante 12">
            <a:extLst>
              <a:ext uri="{FF2B5EF4-FFF2-40B4-BE49-F238E27FC236}">
                <a16:creationId xmlns:a16="http://schemas.microsoft.com/office/drawing/2014/main" id="{4F262C07-1590-C5C3-7B14-CD0D0A629805}"/>
              </a:ext>
            </a:extLst>
          </p:cNvPr>
          <p:cNvSpPr/>
          <p:nvPr/>
        </p:nvSpPr>
        <p:spPr>
          <a:xfrm>
            <a:off x="5633073" y="51730"/>
            <a:ext cx="321279" cy="681851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BD4DEB3-3F44-D232-B8E6-C47BC8F268E0}"/>
              </a:ext>
            </a:extLst>
          </p:cNvPr>
          <p:cNvSpPr txBox="1"/>
          <p:nvPr/>
        </p:nvSpPr>
        <p:spPr>
          <a:xfrm>
            <a:off x="369115" y="240648"/>
            <a:ext cx="51473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fr-FR"/>
              <a:t>Bandeau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CD59F07-728F-7598-D1D9-3E9B3F67FEFD}"/>
              </a:ext>
            </a:extLst>
          </p:cNvPr>
          <p:cNvSpPr txBox="1"/>
          <p:nvPr/>
        </p:nvSpPr>
        <p:spPr>
          <a:xfrm>
            <a:off x="369115" y="1102163"/>
            <a:ext cx="514734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fr-FR"/>
              <a:t>Filtres additionnels</a:t>
            </a:r>
          </a:p>
          <a:p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976C7B4-8B3D-085B-A768-99CC09BC554F}"/>
              </a:ext>
            </a:extLst>
          </p:cNvPr>
          <p:cNvSpPr txBox="1"/>
          <p:nvPr/>
        </p:nvSpPr>
        <p:spPr>
          <a:xfrm>
            <a:off x="369115" y="3285805"/>
            <a:ext cx="514734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fr-FR"/>
              <a:t>Filtres de catégories</a:t>
            </a:r>
          </a:p>
          <a:p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5FE022A-7A5D-8024-3F37-39086E1995C7}"/>
              </a:ext>
            </a:extLst>
          </p:cNvPr>
          <p:cNvSpPr txBox="1"/>
          <p:nvPr/>
        </p:nvSpPr>
        <p:spPr>
          <a:xfrm>
            <a:off x="8749392" y="4592410"/>
            <a:ext cx="39460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186965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29;p62">
            <a:extLst>
              <a:ext uri="{FF2B5EF4-FFF2-40B4-BE49-F238E27FC236}">
                <a16:creationId xmlns:a16="http://schemas.microsoft.com/office/drawing/2014/main" id="{EDE70D4C-9FD8-9C12-5330-11623FCD422A}"/>
              </a:ext>
            </a:extLst>
          </p:cNvPr>
          <p:cNvSpPr txBox="1">
            <a:spLocks/>
          </p:cNvSpPr>
          <p:nvPr/>
        </p:nvSpPr>
        <p:spPr>
          <a:xfrm>
            <a:off x="370534" y="4027563"/>
            <a:ext cx="47778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000">
                <a:solidFill>
                  <a:schemeClr val="dk1"/>
                </a:solidFill>
                <a:latin typeface="Vidaloka"/>
              </a:rPr>
              <a:t>Le bandeau</a:t>
            </a:r>
            <a:endParaRPr lang="fr-FR"/>
          </a:p>
        </p:txBody>
      </p:sp>
      <p:pic>
        <p:nvPicPr>
          <p:cNvPr id="6" name="Image 5" descr="Une image contenant texte, capture d’écran, Téléphone mobile, graphisme&#10;&#10;Le contenu généré par l’IA peut être incorrect.">
            <a:extLst>
              <a:ext uri="{FF2B5EF4-FFF2-40B4-BE49-F238E27FC236}">
                <a16:creationId xmlns:a16="http://schemas.microsoft.com/office/drawing/2014/main" id="{95B2473C-F22B-6980-E578-6727A3079E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403" t="897" r="358" b="85766"/>
          <a:stretch/>
        </p:blipFill>
        <p:spPr>
          <a:xfrm>
            <a:off x="2839352" y="2903566"/>
            <a:ext cx="3470741" cy="1122165"/>
          </a:xfrm>
          <a:prstGeom prst="rect">
            <a:avLst/>
          </a:prstGeom>
        </p:spPr>
      </p:pic>
      <p:cxnSp>
        <p:nvCxnSpPr>
          <p:cNvPr id="18" name="Connecteur en arc 17"/>
          <p:cNvCxnSpPr/>
          <p:nvPr/>
        </p:nvCxnSpPr>
        <p:spPr>
          <a:xfrm rot="16200000" flipH="1">
            <a:off x="1895917" y="1641549"/>
            <a:ext cx="1314128" cy="12080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en arc 25"/>
          <p:cNvCxnSpPr/>
          <p:nvPr/>
        </p:nvCxnSpPr>
        <p:spPr>
          <a:xfrm rot="5400000">
            <a:off x="5939401" y="1640632"/>
            <a:ext cx="1314128" cy="12080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>
            <a:stCxn id="31" idx="2"/>
          </p:cNvCxnSpPr>
          <p:nvPr/>
        </p:nvCxnSpPr>
        <p:spPr>
          <a:xfrm flipH="1">
            <a:off x="4547509" y="1018346"/>
            <a:ext cx="23812" cy="1878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821268" y="1277997"/>
            <a:ext cx="2254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Bouton gestion de compte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5993479" y="1277997"/>
            <a:ext cx="24140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Bouton minimiser/maximiser</a:t>
            </a:r>
          </a:p>
          <a:p>
            <a:endParaRPr lang="fr-FR" dirty="0"/>
          </a:p>
          <a:p>
            <a:r>
              <a:rPr lang="fr-FR" dirty="0"/>
              <a:t>	     (</a:t>
            </a:r>
            <a:r>
              <a:rPr lang="fr-FR" dirty="0" err="1"/>
              <a:t>Javascript</a:t>
            </a:r>
            <a:r>
              <a:rPr lang="fr-FR" dirty="0"/>
              <a:t>)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3312426" y="710569"/>
            <a:ext cx="251778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dirty="0"/>
              <a:t>Bouton accès documentation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B91688B-5E4B-1FA4-0C1A-2436680D0D9D}"/>
              </a:ext>
            </a:extLst>
          </p:cNvPr>
          <p:cNvSpPr txBox="1"/>
          <p:nvPr/>
        </p:nvSpPr>
        <p:spPr>
          <a:xfrm>
            <a:off x="8749392" y="4592410"/>
            <a:ext cx="39460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141721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29;p62">
            <a:extLst>
              <a:ext uri="{FF2B5EF4-FFF2-40B4-BE49-F238E27FC236}">
                <a16:creationId xmlns:a16="http://schemas.microsoft.com/office/drawing/2014/main" id="{EDE70D4C-9FD8-9C12-5330-11623FCD422A}"/>
              </a:ext>
            </a:extLst>
          </p:cNvPr>
          <p:cNvSpPr txBox="1">
            <a:spLocks/>
          </p:cNvSpPr>
          <p:nvPr/>
        </p:nvSpPr>
        <p:spPr>
          <a:xfrm>
            <a:off x="370534" y="4027563"/>
            <a:ext cx="47778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000" dirty="0">
                <a:solidFill>
                  <a:schemeClr val="dk1"/>
                </a:solidFill>
                <a:latin typeface="Vidaloka"/>
              </a:rPr>
              <a:t>Le panneau de compte</a:t>
            </a:r>
            <a:endParaRPr lang="fr-FR" dirty="0"/>
          </a:p>
        </p:txBody>
      </p:sp>
      <p:pic>
        <p:nvPicPr>
          <p:cNvPr id="6" name="Image 5" descr="Une image contenant texte, capture d’écran, Téléphone mobile, graphisme&#10;&#10;Le contenu généré par l’IA peut être incorrect.">
            <a:extLst>
              <a:ext uri="{FF2B5EF4-FFF2-40B4-BE49-F238E27FC236}">
                <a16:creationId xmlns:a16="http://schemas.microsoft.com/office/drawing/2014/main" id="{95B2473C-F22B-6980-E578-6727A3079E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3" t="897" r="86130" b="94742"/>
          <a:stretch/>
        </p:blipFill>
        <p:spPr>
          <a:xfrm>
            <a:off x="4458534" y="4185062"/>
            <a:ext cx="367096" cy="366916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353" y="1088821"/>
            <a:ext cx="1795684" cy="215108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6299621" y="4578677"/>
            <a:ext cx="2844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Fonctionne grâce à toggleForm.js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0824" y="1088821"/>
            <a:ext cx="1469969" cy="215108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3890823" y="3239900"/>
            <a:ext cx="1469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Si ‘</a:t>
            </a:r>
            <a:r>
              <a:rPr lang="fr-FR" i="1" dirty="0" err="1"/>
              <a:t>Register</a:t>
            </a:r>
            <a:r>
              <a:rPr lang="fr-FR" i="1" dirty="0"/>
              <a:t>’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5927272" y="3239899"/>
            <a:ext cx="2144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Si ‘Change </a:t>
            </a:r>
            <a:r>
              <a:rPr lang="fr-FR" i="1" dirty="0" err="1"/>
              <a:t>Password</a:t>
            </a:r>
            <a:r>
              <a:rPr lang="fr-FR" i="1" dirty="0"/>
              <a:t>’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0" y="301159"/>
            <a:ext cx="1795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u="sng" dirty="0"/>
              <a:t>Si non connecté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BB7A0CA-6BA4-2E82-0FBC-A95DA9FBF6CB}"/>
              </a:ext>
            </a:extLst>
          </p:cNvPr>
          <p:cNvSpPr txBox="1"/>
          <p:nvPr/>
        </p:nvSpPr>
        <p:spPr>
          <a:xfrm>
            <a:off x="-1" y="4578803"/>
            <a:ext cx="39460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dirty="0"/>
              <a:t>22</a:t>
            </a:r>
          </a:p>
        </p:txBody>
      </p:sp>
      <p:pic>
        <p:nvPicPr>
          <p:cNvPr id="10" name="Image 9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3B7CFE81-38A3-8E7D-5F6B-A64EBC178C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6591" y="1087892"/>
            <a:ext cx="2148569" cy="215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6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29;p62">
            <a:extLst>
              <a:ext uri="{FF2B5EF4-FFF2-40B4-BE49-F238E27FC236}">
                <a16:creationId xmlns:a16="http://schemas.microsoft.com/office/drawing/2014/main" id="{EDE70D4C-9FD8-9C12-5330-11623FCD422A}"/>
              </a:ext>
            </a:extLst>
          </p:cNvPr>
          <p:cNvSpPr txBox="1">
            <a:spLocks/>
          </p:cNvSpPr>
          <p:nvPr/>
        </p:nvSpPr>
        <p:spPr>
          <a:xfrm>
            <a:off x="370534" y="4027563"/>
            <a:ext cx="47778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000" dirty="0">
                <a:solidFill>
                  <a:schemeClr val="dk1"/>
                </a:solidFill>
                <a:latin typeface="Vidaloka"/>
              </a:rPr>
              <a:t>Le panneau de compte</a:t>
            </a:r>
            <a:endParaRPr lang="fr-FR" dirty="0"/>
          </a:p>
        </p:txBody>
      </p:sp>
      <p:pic>
        <p:nvPicPr>
          <p:cNvPr id="6" name="Image 5" descr="Une image contenant texte, capture d’écran, Téléphone mobile, graphisme&#10;&#10;Le contenu généré par l’IA peut être incorrect.">
            <a:extLst>
              <a:ext uri="{FF2B5EF4-FFF2-40B4-BE49-F238E27FC236}">
                <a16:creationId xmlns:a16="http://schemas.microsoft.com/office/drawing/2014/main" id="{95B2473C-F22B-6980-E578-6727A3079E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3" t="897" r="86130" b="94742"/>
          <a:stretch/>
        </p:blipFill>
        <p:spPr>
          <a:xfrm>
            <a:off x="4458534" y="4185062"/>
            <a:ext cx="367096" cy="366916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6299621" y="4578677"/>
            <a:ext cx="2844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Fonctionne grâce à toggleForm.js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0" y="301159"/>
            <a:ext cx="1795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u="sng" dirty="0"/>
              <a:t>Si connecté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7668" y="1306689"/>
            <a:ext cx="2841732" cy="201718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266AF97-55F9-FD1A-E96D-18586BD09CA4}"/>
              </a:ext>
            </a:extLst>
          </p:cNvPr>
          <p:cNvSpPr txBox="1"/>
          <p:nvPr/>
        </p:nvSpPr>
        <p:spPr>
          <a:xfrm>
            <a:off x="-1" y="4578803"/>
            <a:ext cx="39460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673059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29;p62">
            <a:extLst>
              <a:ext uri="{FF2B5EF4-FFF2-40B4-BE49-F238E27FC236}">
                <a16:creationId xmlns:a16="http://schemas.microsoft.com/office/drawing/2014/main" id="{EDE70D4C-9FD8-9C12-5330-11623FCD422A}"/>
              </a:ext>
            </a:extLst>
          </p:cNvPr>
          <p:cNvSpPr txBox="1">
            <a:spLocks/>
          </p:cNvSpPr>
          <p:nvPr/>
        </p:nvSpPr>
        <p:spPr>
          <a:xfrm>
            <a:off x="370534" y="4027563"/>
            <a:ext cx="47778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000" dirty="0">
                <a:solidFill>
                  <a:schemeClr val="dk1"/>
                </a:solidFill>
                <a:latin typeface="Vidaloka"/>
              </a:rPr>
              <a:t>La documentation</a:t>
            </a:r>
            <a:endParaRPr lang="fr-FR" dirty="0"/>
          </a:p>
        </p:txBody>
      </p:sp>
      <p:pic>
        <p:nvPicPr>
          <p:cNvPr id="7" name="Image 6" descr="Une image contenant texte, capture d’écran, Téléphone mobile, graphisme&#10;&#10;Le contenu généré par l’IA peut être incorrect.">
            <a:extLst>
              <a:ext uri="{FF2B5EF4-FFF2-40B4-BE49-F238E27FC236}">
                <a16:creationId xmlns:a16="http://schemas.microsoft.com/office/drawing/2014/main" id="{95B2473C-F22B-6980-E578-6727A3079E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71" t="897" r="45519" b="94901"/>
          <a:stretch/>
        </p:blipFill>
        <p:spPr>
          <a:xfrm>
            <a:off x="3724345" y="4191735"/>
            <a:ext cx="340397" cy="353567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6581640" cy="3524111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-1" y="3524111"/>
            <a:ext cx="6581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Fichier README.md du GitHub Pages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297DB95-850D-F73B-BC5C-E33E5075C43C}"/>
              </a:ext>
            </a:extLst>
          </p:cNvPr>
          <p:cNvSpPr txBox="1"/>
          <p:nvPr/>
        </p:nvSpPr>
        <p:spPr>
          <a:xfrm>
            <a:off x="8749392" y="4592410"/>
            <a:ext cx="39460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944577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29;p62">
            <a:extLst>
              <a:ext uri="{FF2B5EF4-FFF2-40B4-BE49-F238E27FC236}">
                <a16:creationId xmlns:a16="http://schemas.microsoft.com/office/drawing/2014/main" id="{EDE70D4C-9FD8-9C12-5330-11623FCD422A}"/>
              </a:ext>
            </a:extLst>
          </p:cNvPr>
          <p:cNvSpPr txBox="1">
            <a:spLocks/>
          </p:cNvSpPr>
          <p:nvPr/>
        </p:nvSpPr>
        <p:spPr>
          <a:xfrm>
            <a:off x="370534" y="4027563"/>
            <a:ext cx="47778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000">
                <a:solidFill>
                  <a:schemeClr val="dk1"/>
                </a:solidFill>
                <a:latin typeface="Vidaloka"/>
              </a:rPr>
              <a:t>Les filtres de catégories</a:t>
            </a:r>
            <a:endParaRPr lang="fr-FR">
              <a:solidFill>
                <a:schemeClr val="dk1"/>
              </a:solidFill>
            </a:endParaRPr>
          </a:p>
        </p:txBody>
      </p:sp>
      <p:pic>
        <p:nvPicPr>
          <p:cNvPr id="2" name="Image 1" descr="Une image contenant texte, carte, capture d’écran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4EFA1D07-55CB-49A4-CC81-8B318F5BA5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5284" y="2576014"/>
            <a:ext cx="3988716" cy="2567486"/>
          </a:xfrm>
          <a:prstGeom prst="rect">
            <a:avLst/>
          </a:prstGeom>
        </p:spPr>
      </p:pic>
      <p:pic>
        <p:nvPicPr>
          <p:cNvPr id="3" name="20250120-1737-07.634356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0534" y="517590"/>
            <a:ext cx="2070772" cy="3416141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2849991" y="840665"/>
            <a:ext cx="5973635" cy="1384995"/>
          </a:xfrm>
          <a:prstGeom prst="rect">
            <a:avLst/>
          </a:prstGeom>
          <a:noFill/>
        </p:spPr>
        <p:txBody>
          <a:bodyPr wrap="square" lIns="91440" tIns="45720" rIns="91440" bIns="45720" numCol="1" rtlCol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Fonctionne via :</a:t>
            </a:r>
          </a:p>
          <a:p>
            <a:pPr algn="r"/>
            <a:r>
              <a:rPr lang="fr-FR" dirty="0"/>
              <a:t>Formulaire</a:t>
            </a:r>
          </a:p>
          <a:p>
            <a:pPr marL="285750" indent="-285750">
              <a:buFontTx/>
              <a:buChar char="-"/>
            </a:pPr>
            <a:r>
              <a:rPr lang="fr-FR" dirty="0"/>
              <a:t>Cycle de fonctionnement :</a:t>
            </a:r>
          </a:p>
          <a:p>
            <a:pPr marL="285750" lvl="8" indent="-285750" algn="r">
              <a:buFont typeface="Wingdings" panose="05000000000000000000" pitchFamily="2" charset="2"/>
              <a:buChar char="Ø"/>
            </a:pPr>
            <a:r>
              <a:rPr lang="fr-FR" dirty="0"/>
              <a:t>Récupérations données</a:t>
            </a:r>
          </a:p>
          <a:p>
            <a:pPr marL="285750" lvl="8" indent="-285750" algn="r">
              <a:buFont typeface="Wingdings" panose="05000000000000000000" pitchFamily="2" charset="2"/>
              <a:buChar char="Ø"/>
            </a:pPr>
            <a:r>
              <a:rPr lang="fr-FR" dirty="0"/>
              <a:t>Création formulaire/catégorie</a:t>
            </a:r>
          </a:p>
          <a:p>
            <a:pPr marL="285750" lvl="8" indent="-285750" algn="r">
              <a:buFont typeface="Wingdings" panose="05000000000000000000" pitchFamily="2" charset="2"/>
              <a:buChar char="Ø"/>
            </a:pPr>
            <a:r>
              <a:rPr lang="fr-FR" dirty="0"/>
              <a:t>Insertion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4330D70-2D1D-9483-917B-D54A6FE9DC64}"/>
              </a:ext>
            </a:extLst>
          </p:cNvPr>
          <p:cNvSpPr txBox="1"/>
          <p:nvPr/>
        </p:nvSpPr>
        <p:spPr>
          <a:xfrm>
            <a:off x="-1" y="4592410"/>
            <a:ext cx="39460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3997852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0"/>
          <p:cNvSpPr txBox="1">
            <a:spLocks noGrp="1"/>
          </p:cNvSpPr>
          <p:nvPr>
            <p:ph type="title"/>
          </p:nvPr>
        </p:nvSpPr>
        <p:spPr>
          <a:xfrm>
            <a:off x="432568" y="2469154"/>
            <a:ext cx="4960257" cy="8484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Conception et déroulement</a:t>
            </a:r>
            <a:endParaRPr lang="fr-FR" dirty="0"/>
          </a:p>
        </p:txBody>
      </p:sp>
      <p:sp>
        <p:nvSpPr>
          <p:cNvPr id="580" name="Google Shape;580;p70"/>
          <p:cNvSpPr txBox="1">
            <a:spLocks noGrp="1"/>
          </p:cNvSpPr>
          <p:nvPr>
            <p:ph type="title" idx="2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2" name="Image 1" descr="icon.png">
            <a:extLst>
              <a:ext uri="{FF2B5EF4-FFF2-40B4-BE49-F238E27FC236}">
                <a16:creationId xmlns:a16="http://schemas.microsoft.com/office/drawing/2014/main" id="{AC0687AF-1EB1-8ADD-6233-A82655FC1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072" y="1397165"/>
            <a:ext cx="2743200" cy="3048617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0EFECC69-E29B-D3FD-85B6-3B37C7607E08}"/>
              </a:ext>
            </a:extLst>
          </p:cNvPr>
          <p:cNvSpPr/>
          <p:nvPr/>
        </p:nvSpPr>
        <p:spPr>
          <a:xfrm>
            <a:off x="106135" y="155121"/>
            <a:ext cx="236764" cy="23676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73E33C5-F9FD-E99F-A4A8-5F353ADDEAC7}"/>
              </a:ext>
            </a:extLst>
          </p:cNvPr>
          <p:cNvSpPr txBox="1"/>
          <p:nvPr/>
        </p:nvSpPr>
        <p:spPr>
          <a:xfrm>
            <a:off x="8749392" y="4592410"/>
            <a:ext cx="39460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401983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9"/>
          <p:cNvSpPr txBox="1">
            <a:spLocks noGrp="1"/>
          </p:cNvSpPr>
          <p:nvPr>
            <p:ph type="subTitle" idx="1"/>
          </p:nvPr>
        </p:nvSpPr>
        <p:spPr>
          <a:xfrm>
            <a:off x="1174059" y="652950"/>
            <a:ext cx="6798488" cy="32015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250000"/>
              </a:lnSpc>
              <a:buClr>
                <a:schemeClr val="dk1"/>
              </a:buClr>
              <a:buSzPts val="1100"/>
              <a:buFont typeface="Calibri"/>
              <a:buChar char="-"/>
            </a:pPr>
            <a:r>
              <a:rPr lang="fr-FR" dirty="0">
                <a:solidFill>
                  <a:schemeClr val="dk1"/>
                </a:solidFill>
              </a:rPr>
              <a:t>Pour la communication : Teams, Discord ; ​</a:t>
            </a:r>
            <a:endParaRPr lang="fr-FR"/>
          </a:p>
          <a:p>
            <a:pPr marL="285750" indent="-285750">
              <a:lnSpc>
                <a:spcPct val="250000"/>
              </a:lnSpc>
              <a:buClr>
                <a:schemeClr val="dk1"/>
              </a:buClr>
              <a:buSzPts val="1100"/>
              <a:buFont typeface="Calibri"/>
              <a:buChar char="-"/>
            </a:pPr>
            <a:r>
              <a:rPr lang="fr-FR" dirty="0">
                <a:solidFill>
                  <a:schemeClr val="dk1"/>
                </a:solidFill>
              </a:rPr>
              <a:t>Stockage, hébergement, gestion de versions : GitHub, Git ;​</a:t>
            </a:r>
          </a:p>
          <a:p>
            <a:pPr marL="285750" indent="-285750">
              <a:lnSpc>
                <a:spcPct val="250000"/>
              </a:lnSpc>
              <a:buClr>
                <a:schemeClr val="dk1"/>
              </a:buClr>
              <a:buSzPts val="1100"/>
              <a:buFont typeface="Calibri"/>
              <a:buChar char="-"/>
            </a:pPr>
            <a:r>
              <a:rPr lang="fr-FR" dirty="0">
                <a:solidFill>
                  <a:schemeClr val="dk1"/>
                </a:solidFill>
              </a:rPr>
              <a:t>Serveurs  : XAMPP &amp; PHPMyAdmin, Python/GitHub Pages (nous y reviendrons plus tard) ;​</a:t>
            </a:r>
          </a:p>
          <a:p>
            <a:pPr marL="285750" indent="-285750">
              <a:lnSpc>
                <a:spcPct val="250000"/>
              </a:lnSpc>
              <a:buClr>
                <a:schemeClr val="dk1"/>
              </a:buClr>
              <a:buSzPts val="1100"/>
              <a:buFont typeface="Calibri"/>
              <a:buChar char="-"/>
            </a:pPr>
            <a:r>
              <a:rPr lang="fr-FR" dirty="0">
                <a:solidFill>
                  <a:schemeClr val="dk1"/>
                </a:solidFill>
              </a:rPr>
              <a:t>Développement : VS Code ; ​</a:t>
            </a:r>
            <a:endParaRPr lang="en" dirty="0">
              <a:solidFill>
                <a:schemeClr val="dk1"/>
              </a:solidFill>
            </a:endParaRPr>
          </a:p>
        </p:txBody>
      </p:sp>
      <p:sp>
        <p:nvSpPr>
          <p:cNvPr id="3" name="Google Shape;529;p62">
            <a:extLst>
              <a:ext uri="{FF2B5EF4-FFF2-40B4-BE49-F238E27FC236}">
                <a16:creationId xmlns:a16="http://schemas.microsoft.com/office/drawing/2014/main" id="{165525E2-17D3-32C1-CF67-2268B115445D}"/>
              </a:ext>
            </a:extLst>
          </p:cNvPr>
          <p:cNvSpPr txBox="1">
            <a:spLocks/>
          </p:cNvSpPr>
          <p:nvPr/>
        </p:nvSpPr>
        <p:spPr>
          <a:xfrm>
            <a:off x="3751" y="3974810"/>
            <a:ext cx="5479730" cy="6254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000" dirty="0">
                <a:solidFill>
                  <a:schemeClr val="dk1"/>
                </a:solidFill>
                <a:latin typeface="Vidaloka"/>
              </a:rPr>
              <a:t> Outils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5B766C3-C906-5B5E-A0B4-CA830CC2BB51}"/>
              </a:ext>
            </a:extLst>
          </p:cNvPr>
          <p:cNvSpPr txBox="1"/>
          <p:nvPr/>
        </p:nvSpPr>
        <p:spPr>
          <a:xfrm>
            <a:off x="8749392" y="4592410"/>
            <a:ext cx="39460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dirty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454148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9"/>
          <p:cNvSpPr txBox="1">
            <a:spLocks noGrp="1"/>
          </p:cNvSpPr>
          <p:nvPr>
            <p:ph type="subTitle" idx="1"/>
          </p:nvPr>
        </p:nvSpPr>
        <p:spPr>
          <a:xfrm>
            <a:off x="2180988" y="353028"/>
            <a:ext cx="3301453" cy="35067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indent="-285750">
              <a:lnSpc>
                <a:spcPct val="200000"/>
              </a:lnSpc>
              <a:buClr>
                <a:schemeClr val="dk1"/>
              </a:buClr>
              <a:buSzPts val="1100"/>
              <a:buFont typeface="Calibri"/>
              <a:buChar char="-"/>
            </a:pP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err="1">
                <a:solidFill>
                  <a:schemeClr val="dk1"/>
                </a:solidFill>
              </a:rPr>
              <a:t>Définition</a:t>
            </a:r>
            <a:r>
              <a:rPr lang="en" dirty="0">
                <a:solidFill>
                  <a:schemeClr val="dk1"/>
                </a:solidFill>
              </a:rPr>
              <a:t> des bases du </a:t>
            </a:r>
            <a:r>
              <a:rPr lang="en" err="1">
                <a:solidFill>
                  <a:schemeClr val="dk1"/>
                </a:solidFill>
              </a:rPr>
              <a:t>projet</a:t>
            </a:r>
            <a:endParaRPr lang="en">
              <a:solidFill>
                <a:schemeClr val="dk1"/>
              </a:solidFill>
            </a:endParaRPr>
          </a:p>
          <a:p>
            <a:pPr>
              <a:lnSpc>
                <a:spcPct val="200000"/>
              </a:lnSpc>
              <a:buClr>
                <a:schemeClr val="dk1"/>
              </a:buClr>
              <a:buSzPts val="1100"/>
              <a:buFont typeface="Calibri"/>
              <a:buChar char="-"/>
            </a:pPr>
            <a:r>
              <a:rPr lang="en" err="1">
                <a:solidFill>
                  <a:schemeClr val="dk1"/>
                </a:solidFill>
              </a:rPr>
              <a:t>Création</a:t>
            </a:r>
            <a:r>
              <a:rPr lang="en" dirty="0">
                <a:solidFill>
                  <a:schemeClr val="dk1"/>
                </a:solidFill>
              </a:rPr>
              <a:t> des assets</a:t>
            </a:r>
          </a:p>
          <a:p>
            <a:pPr>
              <a:lnSpc>
                <a:spcPct val="200000"/>
              </a:lnSpc>
              <a:buClr>
                <a:schemeClr val="dk1"/>
              </a:buClr>
              <a:buSzPts val="1100"/>
              <a:buFont typeface="Calibri"/>
              <a:buChar char="-"/>
            </a:pPr>
            <a:r>
              <a:rPr lang="en" dirty="0">
                <a:solidFill>
                  <a:schemeClr val="dk1"/>
                </a:solidFill>
              </a:rPr>
              <a:t>Prototype </a:t>
            </a:r>
            <a:r>
              <a:rPr lang="en" err="1">
                <a:solidFill>
                  <a:schemeClr val="dk1"/>
                </a:solidFill>
              </a:rPr>
              <a:t>graphique</a:t>
            </a:r>
            <a:endParaRPr lang="en">
              <a:solidFill>
                <a:schemeClr val="dk1"/>
              </a:solidFill>
            </a:endParaRPr>
          </a:p>
          <a:p>
            <a:pPr>
              <a:lnSpc>
                <a:spcPct val="200000"/>
              </a:lnSpc>
              <a:buClr>
                <a:schemeClr val="dk1"/>
              </a:buClr>
              <a:buSzPts val="1100"/>
              <a:buFont typeface="Calibri"/>
              <a:buChar char="-"/>
            </a:pPr>
            <a:r>
              <a:rPr lang="en" dirty="0">
                <a:solidFill>
                  <a:schemeClr val="dk1"/>
                </a:solidFill>
              </a:rPr>
              <a:t>Consultation client</a:t>
            </a:r>
          </a:p>
          <a:p>
            <a:pPr>
              <a:lnSpc>
                <a:spcPct val="200000"/>
              </a:lnSpc>
              <a:buClr>
                <a:schemeClr val="dk1"/>
              </a:buClr>
              <a:buSzPts val="1100"/>
              <a:buFont typeface="Calibri"/>
              <a:buChar char="-"/>
            </a:pPr>
            <a:r>
              <a:rPr lang="en" dirty="0">
                <a:solidFill>
                  <a:schemeClr val="dk1"/>
                </a:solidFill>
              </a:rPr>
              <a:t>Développement initial</a:t>
            </a:r>
          </a:p>
          <a:p>
            <a:pPr>
              <a:lnSpc>
                <a:spcPct val="200000"/>
              </a:lnSpc>
              <a:buClr>
                <a:schemeClr val="dk1"/>
              </a:buClr>
              <a:buSzPts val="1100"/>
              <a:buFont typeface="Calibri"/>
              <a:buChar char="-"/>
            </a:pPr>
            <a:r>
              <a:rPr lang="en" err="1">
                <a:solidFill>
                  <a:schemeClr val="dk1"/>
                </a:solidFill>
              </a:rPr>
              <a:t>Ajout</a:t>
            </a:r>
            <a:r>
              <a:rPr lang="en" dirty="0">
                <a:solidFill>
                  <a:schemeClr val="dk1"/>
                </a:solidFill>
              </a:rPr>
              <a:t> des </a:t>
            </a:r>
            <a:r>
              <a:rPr lang="en" err="1">
                <a:solidFill>
                  <a:schemeClr val="dk1"/>
                </a:solidFill>
              </a:rPr>
              <a:t>fonctionnalités</a:t>
            </a:r>
            <a:endParaRPr lang="en">
              <a:solidFill>
                <a:schemeClr val="dk1"/>
              </a:solidFill>
            </a:endParaRPr>
          </a:p>
          <a:p>
            <a:pPr>
              <a:lnSpc>
                <a:spcPct val="200000"/>
              </a:lnSpc>
              <a:buClr>
                <a:schemeClr val="dk1"/>
              </a:buClr>
              <a:buSzPts val="1100"/>
              <a:buFont typeface="Calibri"/>
              <a:buChar char="-"/>
            </a:pPr>
            <a:r>
              <a:rPr lang="en" dirty="0">
                <a:solidFill>
                  <a:schemeClr val="dk1"/>
                </a:solidFill>
              </a:rPr>
              <a:t>Correction des bugs</a:t>
            </a:r>
          </a:p>
          <a:p>
            <a:pPr>
              <a:lnSpc>
                <a:spcPct val="200000"/>
              </a:lnSpc>
              <a:buClr>
                <a:schemeClr val="dk1"/>
              </a:buClr>
              <a:buSzPts val="1100"/>
              <a:buFont typeface="Calibri"/>
              <a:buChar char="-"/>
            </a:pPr>
            <a:r>
              <a:rPr lang="en" dirty="0">
                <a:solidFill>
                  <a:schemeClr val="dk1"/>
                </a:solidFill>
              </a:rPr>
              <a:t>Mise </a:t>
            </a:r>
            <a:r>
              <a:rPr lang="en" err="1">
                <a:solidFill>
                  <a:schemeClr val="dk1"/>
                </a:solidFill>
              </a:rPr>
              <a:t>en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err="1">
                <a:solidFill>
                  <a:schemeClr val="dk1"/>
                </a:solidFill>
              </a:rPr>
              <a:t>ligne</a:t>
            </a:r>
            <a:endParaRPr lang="en" dirty="0" err="1">
              <a:solidFill>
                <a:schemeClr val="dk1"/>
              </a:solidFill>
            </a:endParaRPr>
          </a:p>
        </p:txBody>
      </p:sp>
      <p:sp>
        <p:nvSpPr>
          <p:cNvPr id="3" name="Google Shape;529;p62">
            <a:extLst>
              <a:ext uri="{FF2B5EF4-FFF2-40B4-BE49-F238E27FC236}">
                <a16:creationId xmlns:a16="http://schemas.microsoft.com/office/drawing/2014/main" id="{3F61A2F3-997D-DEEE-23EF-E3D31EAF2601}"/>
              </a:ext>
            </a:extLst>
          </p:cNvPr>
          <p:cNvSpPr txBox="1">
            <a:spLocks/>
          </p:cNvSpPr>
          <p:nvPr/>
        </p:nvSpPr>
        <p:spPr>
          <a:xfrm>
            <a:off x="3751" y="3974810"/>
            <a:ext cx="5479730" cy="6254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000" dirty="0">
                <a:solidFill>
                  <a:schemeClr val="dk1"/>
                </a:solidFill>
                <a:latin typeface="Vidaloka"/>
              </a:rPr>
              <a:t> Stratégie</a:t>
            </a:r>
          </a:p>
        </p:txBody>
      </p:sp>
      <p:pic>
        <p:nvPicPr>
          <p:cNvPr id="4" name="Image 3" descr="strategy clip art icon 13659659 Vector Art at Vecteezy">
            <a:extLst>
              <a:ext uri="{FF2B5EF4-FFF2-40B4-BE49-F238E27FC236}">
                <a16:creationId xmlns:a16="http://schemas.microsoft.com/office/drawing/2014/main" id="{CC368D55-5812-CC4A-A114-3D516C314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079" y="2721"/>
            <a:ext cx="2743200" cy="27432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CF9E706-4C8E-1737-7DA3-4658EF7F4B7A}"/>
              </a:ext>
            </a:extLst>
          </p:cNvPr>
          <p:cNvSpPr txBox="1"/>
          <p:nvPr/>
        </p:nvSpPr>
        <p:spPr>
          <a:xfrm>
            <a:off x="8749392" y="4592410"/>
            <a:ext cx="39460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1321571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9"/>
          <p:cNvSpPr txBox="1">
            <a:spLocks noGrp="1"/>
          </p:cNvSpPr>
          <p:nvPr>
            <p:ph type="subTitle" idx="1"/>
          </p:nvPr>
        </p:nvSpPr>
        <p:spPr>
          <a:xfrm>
            <a:off x="2121116" y="448842"/>
            <a:ext cx="4896210" cy="34056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250000"/>
              </a:lnSpc>
              <a:buClr>
                <a:schemeClr val="dk1"/>
              </a:buClr>
              <a:buSzPts val="1100"/>
              <a:buFont typeface="Calibri"/>
              <a:buChar char="-"/>
            </a:pPr>
            <a:r>
              <a:rPr lang="en" dirty="0">
                <a:solidFill>
                  <a:schemeClr val="dk1"/>
                </a:solidFill>
              </a:rPr>
              <a:t>Mauvais choix des </a:t>
            </a:r>
            <a:r>
              <a:rPr lang="en" err="1">
                <a:solidFill>
                  <a:schemeClr val="dk1"/>
                </a:solidFill>
              </a:rPr>
              <a:t>outils</a:t>
            </a:r>
            <a:r>
              <a:rPr lang="en" dirty="0">
                <a:solidFill>
                  <a:schemeClr val="dk1"/>
                </a:solidFill>
              </a:rPr>
              <a:t> et </a:t>
            </a:r>
            <a:r>
              <a:rPr lang="en" err="1">
                <a:solidFill>
                  <a:schemeClr val="dk1"/>
                </a:solidFill>
              </a:rPr>
              <a:t>langages</a:t>
            </a:r>
            <a:endParaRPr lang="en">
              <a:solidFill>
                <a:schemeClr val="dk1"/>
              </a:solidFill>
            </a:endParaRPr>
          </a:p>
          <a:p>
            <a:pPr marL="285750" indent="-285750">
              <a:lnSpc>
                <a:spcPct val="250000"/>
              </a:lnSpc>
              <a:buClr>
                <a:schemeClr val="dk1"/>
              </a:buClr>
              <a:buSzPts val="1100"/>
              <a:buFont typeface="Calibri"/>
              <a:buChar char="-"/>
            </a:pPr>
            <a:r>
              <a:rPr lang="en" err="1">
                <a:solidFill>
                  <a:schemeClr val="dk1"/>
                </a:solidFill>
              </a:rPr>
              <a:t>Retranscription</a:t>
            </a:r>
            <a:r>
              <a:rPr lang="en" dirty="0">
                <a:solidFill>
                  <a:schemeClr val="dk1"/>
                </a:solidFill>
              </a:rPr>
              <a:t> des </a:t>
            </a:r>
            <a:r>
              <a:rPr lang="en" err="1">
                <a:solidFill>
                  <a:schemeClr val="dk1"/>
                </a:solidFill>
              </a:rPr>
              <a:t>coordonnées</a:t>
            </a:r>
            <a:r>
              <a:rPr lang="en" dirty="0">
                <a:solidFill>
                  <a:schemeClr val="dk1"/>
                </a:solidFill>
              </a:rPr>
              <a:t> des </a:t>
            </a:r>
            <a:r>
              <a:rPr lang="en" err="1">
                <a:solidFill>
                  <a:schemeClr val="dk1"/>
                </a:solidFill>
              </a:rPr>
              <a:t>marqueurs</a:t>
            </a:r>
            <a:endParaRPr lang="en">
              <a:solidFill>
                <a:schemeClr val="dk1"/>
              </a:solidFill>
            </a:endParaRPr>
          </a:p>
          <a:p>
            <a:pPr marL="285750" indent="-285750">
              <a:lnSpc>
                <a:spcPct val="250000"/>
              </a:lnSpc>
              <a:buClr>
                <a:schemeClr val="dk1"/>
              </a:buClr>
              <a:buSzPts val="1100"/>
              <a:buFont typeface="Calibri"/>
              <a:buChar char="-"/>
            </a:pPr>
            <a:r>
              <a:rPr lang="en" err="1">
                <a:solidFill>
                  <a:schemeClr val="dk1"/>
                </a:solidFill>
              </a:rPr>
              <a:t>Récupérer</a:t>
            </a:r>
            <a:r>
              <a:rPr lang="en" dirty="0">
                <a:solidFill>
                  <a:schemeClr val="dk1"/>
                </a:solidFill>
              </a:rPr>
              <a:t> les images pour le zoom de Leaflet</a:t>
            </a:r>
          </a:p>
          <a:p>
            <a:pPr marL="285750" indent="-285750">
              <a:lnSpc>
                <a:spcPct val="250000"/>
              </a:lnSpc>
              <a:buClr>
                <a:schemeClr val="dk1"/>
              </a:buClr>
              <a:buSzPts val="1100"/>
              <a:buFont typeface="Calibri"/>
              <a:buChar char="-"/>
            </a:pPr>
            <a:r>
              <a:rPr lang="en" dirty="0">
                <a:solidFill>
                  <a:schemeClr val="dk1"/>
                </a:solidFill>
              </a:rPr>
              <a:t>Non-</a:t>
            </a:r>
            <a:r>
              <a:rPr lang="en" err="1">
                <a:solidFill>
                  <a:schemeClr val="dk1"/>
                </a:solidFill>
              </a:rPr>
              <a:t>fonctionnement</a:t>
            </a:r>
            <a:r>
              <a:rPr lang="en" dirty="0">
                <a:solidFill>
                  <a:schemeClr val="dk1"/>
                </a:solidFill>
              </a:rPr>
              <a:t> des </a:t>
            </a:r>
            <a:r>
              <a:rPr lang="en" err="1">
                <a:solidFill>
                  <a:schemeClr val="dk1"/>
                </a:solidFill>
              </a:rPr>
              <a:t>filtres</a:t>
            </a:r>
            <a:endParaRPr lang="en">
              <a:solidFill>
                <a:schemeClr val="dk1"/>
              </a:solidFill>
            </a:endParaRPr>
          </a:p>
          <a:p>
            <a:pPr marL="285750" indent="-285750">
              <a:lnSpc>
                <a:spcPct val="250000"/>
              </a:lnSpc>
              <a:buClr>
                <a:schemeClr val="dk1"/>
              </a:buClr>
              <a:buSzPts val="1100"/>
              <a:buFont typeface="Calibri"/>
              <a:buChar char="-"/>
            </a:pPr>
            <a:r>
              <a:rPr lang="en" dirty="0">
                <a:solidFill>
                  <a:schemeClr val="dk1"/>
                </a:solidFill>
              </a:rPr>
              <a:t>Failles de </a:t>
            </a:r>
            <a:r>
              <a:rPr lang="en" err="1">
                <a:solidFill>
                  <a:schemeClr val="dk1"/>
                </a:solidFill>
              </a:rPr>
              <a:t>sécurité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err="1">
                <a:solidFill>
                  <a:schemeClr val="dk1"/>
                </a:solidFill>
              </a:rPr>
              <a:t>majeurs</a:t>
            </a:r>
            <a:endParaRPr lang="en">
              <a:solidFill>
                <a:schemeClr val="dk1"/>
              </a:solidFill>
            </a:endParaRPr>
          </a:p>
          <a:p>
            <a:pPr marL="285750" indent="-285750">
              <a:lnSpc>
                <a:spcPct val="250000"/>
              </a:lnSpc>
              <a:buClr>
                <a:schemeClr val="dk1"/>
              </a:buClr>
              <a:buSzPts val="1100"/>
              <a:buFont typeface="Calibri"/>
              <a:buChar char="-"/>
            </a:pPr>
            <a:r>
              <a:rPr lang="en" dirty="0">
                <a:solidFill>
                  <a:schemeClr val="dk1"/>
                </a:solidFill>
              </a:rPr>
              <a:t>Envoi </a:t>
            </a:r>
            <a:r>
              <a:rPr lang="en" err="1">
                <a:solidFill>
                  <a:schemeClr val="dk1"/>
                </a:solidFill>
              </a:rPr>
              <a:t>d’email</a:t>
            </a:r>
            <a:endParaRPr lang="en">
              <a:solidFill>
                <a:schemeClr val="dk1"/>
              </a:solidFill>
            </a:endParaRPr>
          </a:p>
        </p:txBody>
      </p:sp>
      <p:sp>
        <p:nvSpPr>
          <p:cNvPr id="3" name="Google Shape;529;p62">
            <a:extLst>
              <a:ext uri="{FF2B5EF4-FFF2-40B4-BE49-F238E27FC236}">
                <a16:creationId xmlns:a16="http://schemas.microsoft.com/office/drawing/2014/main" id="{C472A6FD-10B0-7846-41EF-5725F9CEBE0B}"/>
              </a:ext>
            </a:extLst>
          </p:cNvPr>
          <p:cNvSpPr txBox="1">
            <a:spLocks/>
          </p:cNvSpPr>
          <p:nvPr/>
        </p:nvSpPr>
        <p:spPr>
          <a:xfrm>
            <a:off x="3751" y="3974810"/>
            <a:ext cx="5479730" cy="6254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000" dirty="0">
                <a:solidFill>
                  <a:schemeClr val="dk1"/>
                </a:solidFill>
                <a:latin typeface="Vidaloka"/>
              </a:rPr>
              <a:t> Problèmes et Résolution</a:t>
            </a:r>
          </a:p>
        </p:txBody>
      </p:sp>
      <p:pic>
        <p:nvPicPr>
          <p:cNvPr id="4" name="Image 3" descr="Problem solving Generic Gradient icon">
            <a:extLst>
              <a:ext uri="{FF2B5EF4-FFF2-40B4-BE49-F238E27FC236}">
                <a16:creationId xmlns:a16="http://schemas.microsoft.com/office/drawing/2014/main" id="{EE769E15-4EAF-D307-4B2C-5E9037FD2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024743"/>
            <a:ext cx="2743200" cy="27432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92B9E62-C1E7-137B-C580-43ECD6612859}"/>
              </a:ext>
            </a:extLst>
          </p:cNvPr>
          <p:cNvSpPr txBox="1"/>
          <p:nvPr/>
        </p:nvSpPr>
        <p:spPr>
          <a:xfrm>
            <a:off x="8749392" y="4592410"/>
            <a:ext cx="39460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dirty="0"/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332151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0"/>
          <p:cNvSpPr txBox="1">
            <a:spLocks noGrp="1"/>
          </p:cNvSpPr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80" name="Google Shape;580;p70"/>
          <p:cNvSpPr txBox="1">
            <a:spLocks noGrp="1"/>
          </p:cNvSpPr>
          <p:nvPr>
            <p:ph type="title" idx="2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" name="Image 1" descr="icon.png">
            <a:extLst>
              <a:ext uri="{FF2B5EF4-FFF2-40B4-BE49-F238E27FC236}">
                <a16:creationId xmlns:a16="http://schemas.microsoft.com/office/drawing/2014/main" id="{AC0687AF-1EB1-8ADD-6233-A82655FC1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072" y="1397165"/>
            <a:ext cx="2743200" cy="304861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439375C-B3A0-BA0E-898A-80D7E9446FFB}"/>
              </a:ext>
            </a:extLst>
          </p:cNvPr>
          <p:cNvSpPr txBox="1"/>
          <p:nvPr/>
        </p:nvSpPr>
        <p:spPr>
          <a:xfrm>
            <a:off x="8749392" y="4592410"/>
            <a:ext cx="39460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dirty="0"/>
              <a:t>03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9"/>
          <p:cNvSpPr txBox="1">
            <a:spLocks noGrp="1"/>
          </p:cNvSpPr>
          <p:nvPr>
            <p:ph type="subTitle" idx="1"/>
          </p:nvPr>
        </p:nvSpPr>
        <p:spPr>
          <a:xfrm>
            <a:off x="2659958" y="481500"/>
            <a:ext cx="3818525" cy="34954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300000"/>
              </a:lnSpc>
              <a:buClr>
                <a:schemeClr val="dk1"/>
              </a:buClr>
              <a:buSzPts val="1100"/>
              <a:buFont typeface="Calibri"/>
              <a:buChar char="-"/>
            </a:pPr>
            <a:r>
              <a:rPr lang="en" dirty="0">
                <a:solidFill>
                  <a:schemeClr val="dk1"/>
                </a:solidFill>
              </a:rPr>
              <a:t>Suppression du </a:t>
            </a:r>
            <a:r>
              <a:rPr lang="en" err="1">
                <a:solidFill>
                  <a:schemeClr val="dk1"/>
                </a:solidFill>
              </a:rPr>
              <a:t>serveur</a:t>
            </a:r>
            <a:r>
              <a:rPr lang="en" dirty="0">
                <a:solidFill>
                  <a:schemeClr val="dk1"/>
                </a:solidFill>
              </a:rPr>
              <a:t> Python</a:t>
            </a:r>
            <a:endParaRPr lang="fr-FR" dirty="0">
              <a:solidFill>
                <a:schemeClr val="dk1"/>
              </a:solidFill>
            </a:endParaRPr>
          </a:p>
          <a:p>
            <a:pPr marL="285750" indent="-285750">
              <a:lnSpc>
                <a:spcPct val="300000"/>
              </a:lnSpc>
              <a:buClr>
                <a:schemeClr val="dk1"/>
              </a:buClr>
              <a:buSzPts val="1100"/>
              <a:buFont typeface="Calibri"/>
              <a:buChar char="-"/>
            </a:pPr>
            <a:r>
              <a:rPr lang="en" err="1">
                <a:solidFill>
                  <a:schemeClr val="dk1"/>
                </a:solidFill>
              </a:rPr>
              <a:t>Hébergement</a:t>
            </a:r>
            <a:r>
              <a:rPr lang="en" dirty="0">
                <a:solidFill>
                  <a:schemeClr val="dk1"/>
                </a:solidFill>
              </a:rPr>
              <a:t> sur GitHub Pages</a:t>
            </a:r>
          </a:p>
          <a:p>
            <a:pPr marL="285750" indent="-285750">
              <a:lnSpc>
                <a:spcPct val="300000"/>
              </a:lnSpc>
              <a:buClr>
                <a:schemeClr val="dk1"/>
              </a:buClr>
              <a:buSzPts val="1100"/>
              <a:buFont typeface="Calibri"/>
              <a:buChar char="-"/>
            </a:pPr>
            <a:r>
              <a:rPr lang="en" err="1">
                <a:solidFill>
                  <a:schemeClr val="dk1"/>
                </a:solidFill>
              </a:rPr>
              <a:t>Réduction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err="1">
                <a:solidFill>
                  <a:schemeClr val="dk1"/>
                </a:solidFill>
              </a:rPr>
              <a:t>prérequis</a:t>
            </a:r>
            <a:endParaRPr lang="en">
              <a:solidFill>
                <a:schemeClr val="dk1"/>
              </a:solidFill>
            </a:endParaRPr>
          </a:p>
          <a:p>
            <a:pPr marL="285750" indent="-285750">
              <a:lnSpc>
                <a:spcPct val="300000"/>
              </a:lnSpc>
              <a:buClr>
                <a:schemeClr val="dk1"/>
              </a:buClr>
              <a:buSzPts val="1100"/>
              <a:buFont typeface="Calibri"/>
              <a:buChar char="-"/>
            </a:pPr>
            <a:r>
              <a:rPr lang="en" err="1">
                <a:solidFill>
                  <a:schemeClr val="dk1"/>
                </a:solidFill>
              </a:rPr>
              <a:t>Amélioration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err="1">
                <a:solidFill>
                  <a:schemeClr val="dk1"/>
                </a:solidFill>
              </a:rPr>
              <a:t>ergonomie</a:t>
            </a:r>
            <a:r>
              <a:rPr lang="en" dirty="0">
                <a:solidFill>
                  <a:schemeClr val="dk1"/>
                </a:solidFill>
              </a:rPr>
              <a:t> sans </a:t>
            </a:r>
            <a:r>
              <a:rPr lang="en" err="1">
                <a:solidFill>
                  <a:schemeClr val="dk1"/>
                </a:solidFill>
              </a:rPr>
              <a:t>souris</a:t>
            </a:r>
            <a:endParaRPr lang="en">
              <a:solidFill>
                <a:schemeClr val="dk1"/>
              </a:solidFill>
            </a:endParaRPr>
          </a:p>
          <a:p>
            <a:pPr marL="285750" indent="-285750">
              <a:lnSpc>
                <a:spcPct val="300000"/>
              </a:lnSpc>
              <a:buClr>
                <a:schemeClr val="dk1"/>
              </a:buClr>
              <a:buSzPts val="1100"/>
              <a:buFont typeface="Calibri"/>
              <a:buChar char="-"/>
            </a:pPr>
            <a:endParaRPr lang="en">
              <a:solidFill>
                <a:schemeClr val="dk1"/>
              </a:solidFill>
            </a:endParaRPr>
          </a:p>
        </p:txBody>
      </p:sp>
      <p:sp>
        <p:nvSpPr>
          <p:cNvPr id="3" name="Google Shape;529;p62">
            <a:extLst>
              <a:ext uri="{FF2B5EF4-FFF2-40B4-BE49-F238E27FC236}">
                <a16:creationId xmlns:a16="http://schemas.microsoft.com/office/drawing/2014/main" id="{9624BEA6-1E02-70BF-64D8-1A78ED89E421}"/>
              </a:ext>
            </a:extLst>
          </p:cNvPr>
          <p:cNvSpPr txBox="1">
            <a:spLocks/>
          </p:cNvSpPr>
          <p:nvPr/>
        </p:nvSpPr>
        <p:spPr>
          <a:xfrm>
            <a:off x="3751" y="3974810"/>
            <a:ext cx="5479730" cy="6254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000" dirty="0">
                <a:solidFill>
                  <a:schemeClr val="dk1"/>
                </a:solidFill>
                <a:latin typeface="Vidaloka"/>
              </a:rPr>
              <a:t> Évolution du projet et analyse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008D680-A713-6873-42EE-AD2030F5EFE9}"/>
              </a:ext>
            </a:extLst>
          </p:cNvPr>
          <p:cNvSpPr txBox="1"/>
          <p:nvPr/>
        </p:nvSpPr>
        <p:spPr>
          <a:xfrm>
            <a:off x="8749392" y="4592410"/>
            <a:ext cx="39460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dirty="0"/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41662919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9"/>
          <p:cNvSpPr txBox="1">
            <a:spLocks noGrp="1"/>
          </p:cNvSpPr>
          <p:nvPr>
            <p:ph type="subTitle" idx="1"/>
          </p:nvPr>
        </p:nvSpPr>
        <p:spPr>
          <a:xfrm>
            <a:off x="1806791" y="531846"/>
            <a:ext cx="5526221" cy="33185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300000"/>
              </a:lnSpc>
              <a:buClr>
                <a:schemeClr val="dk1"/>
              </a:buClr>
              <a:buSzPts val="1100"/>
              <a:buFont typeface="Calibri"/>
              <a:buChar char="-"/>
            </a:pPr>
            <a:r>
              <a:rPr lang="en" err="1">
                <a:solidFill>
                  <a:schemeClr val="dk1"/>
                </a:solidFill>
              </a:rPr>
              <a:t>Optimisation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err="1">
                <a:solidFill>
                  <a:schemeClr val="dk1"/>
                </a:solidFill>
              </a:rPr>
              <a:t>requêtes</a:t>
            </a:r>
            <a:endParaRPr lang="en">
              <a:solidFill>
                <a:schemeClr val="dk1"/>
              </a:solidFill>
            </a:endParaRPr>
          </a:p>
          <a:p>
            <a:pPr marL="285750" indent="-285750">
              <a:lnSpc>
                <a:spcPct val="300000"/>
              </a:lnSpc>
              <a:buClr>
                <a:schemeClr val="dk1"/>
              </a:buClr>
              <a:buSzPts val="1100"/>
              <a:buFont typeface="Calibri"/>
              <a:buChar char="-"/>
            </a:pPr>
            <a:r>
              <a:rPr lang="en" err="1">
                <a:solidFill>
                  <a:schemeClr val="dk1"/>
                </a:solidFill>
              </a:rPr>
              <a:t>Optimisation</a:t>
            </a:r>
            <a:r>
              <a:rPr lang="en" dirty="0">
                <a:solidFill>
                  <a:schemeClr val="dk1"/>
                </a:solidFill>
              </a:rPr>
              <a:t> structure des données</a:t>
            </a:r>
            <a:endParaRPr lang="fr-FR" sz="1200" dirty="0">
              <a:solidFill>
                <a:schemeClr val="dk1"/>
              </a:solidFill>
              <a:latin typeface="Aptos"/>
            </a:endParaRPr>
          </a:p>
          <a:p>
            <a:pPr marL="285750" indent="-285750">
              <a:lnSpc>
                <a:spcPct val="300000"/>
              </a:lnSpc>
              <a:buClr>
                <a:schemeClr val="dk1"/>
              </a:buClr>
              <a:buSzPts val="1100"/>
              <a:buFont typeface="Calibri"/>
              <a:buChar char="-"/>
            </a:pPr>
            <a:r>
              <a:rPr lang="en" dirty="0">
                <a:solidFill>
                  <a:schemeClr val="dk1"/>
                </a:solidFill>
              </a:rPr>
              <a:t>Conserver un bon </a:t>
            </a:r>
            <a:r>
              <a:rPr lang="en" err="1">
                <a:solidFill>
                  <a:schemeClr val="dk1"/>
                </a:solidFill>
              </a:rPr>
              <a:t>nombre</a:t>
            </a:r>
            <a:r>
              <a:rPr lang="en" dirty="0">
                <a:solidFill>
                  <a:schemeClr val="dk1"/>
                </a:solidFill>
              </a:rPr>
              <a:t> de </a:t>
            </a:r>
            <a:r>
              <a:rPr lang="en" err="1">
                <a:solidFill>
                  <a:schemeClr val="dk1"/>
                </a:solidFill>
              </a:rPr>
              <a:t>paramètres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err="1">
                <a:solidFill>
                  <a:schemeClr val="dk1"/>
                </a:solidFill>
              </a:rPr>
              <a:t>côtés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err="1">
                <a:solidFill>
                  <a:schemeClr val="dk1"/>
                </a:solidFill>
              </a:rPr>
              <a:t>serveurs</a:t>
            </a:r>
            <a:endParaRPr lang="en">
              <a:solidFill>
                <a:schemeClr val="dk1"/>
              </a:solidFill>
            </a:endParaRPr>
          </a:p>
          <a:p>
            <a:pPr marL="285750" indent="-285750">
              <a:lnSpc>
                <a:spcPct val="300000"/>
              </a:lnSpc>
              <a:buClr>
                <a:schemeClr val="dk1"/>
              </a:buClr>
              <a:buSzPts val="1100"/>
              <a:buFont typeface="Calibri"/>
              <a:buChar char="-"/>
            </a:pPr>
            <a:r>
              <a:rPr lang="en" dirty="0">
                <a:solidFill>
                  <a:schemeClr val="dk1"/>
                </a:solidFill>
              </a:rPr>
              <a:t>Mise </a:t>
            </a:r>
            <a:r>
              <a:rPr lang="en" err="1">
                <a:solidFill>
                  <a:schemeClr val="dk1"/>
                </a:solidFill>
              </a:rPr>
              <a:t>en</a:t>
            </a:r>
            <a:r>
              <a:rPr lang="en" dirty="0">
                <a:solidFill>
                  <a:schemeClr val="dk1"/>
                </a:solidFill>
              </a:rPr>
              <a:t> place d'un timer</a:t>
            </a:r>
          </a:p>
        </p:txBody>
      </p:sp>
      <p:sp>
        <p:nvSpPr>
          <p:cNvPr id="3" name="Google Shape;529;p62">
            <a:extLst>
              <a:ext uri="{FF2B5EF4-FFF2-40B4-BE49-F238E27FC236}">
                <a16:creationId xmlns:a16="http://schemas.microsoft.com/office/drawing/2014/main" id="{704E0D64-B076-A396-37D1-06149BCA1BC8}"/>
              </a:ext>
            </a:extLst>
          </p:cNvPr>
          <p:cNvSpPr txBox="1">
            <a:spLocks/>
          </p:cNvSpPr>
          <p:nvPr/>
        </p:nvSpPr>
        <p:spPr>
          <a:xfrm>
            <a:off x="3751" y="3974810"/>
            <a:ext cx="6643139" cy="6254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000" dirty="0">
                <a:solidFill>
                  <a:schemeClr val="dk1"/>
                </a:solidFill>
                <a:latin typeface="Vidaloka"/>
              </a:rPr>
              <a:t> Problématiques liées à la performance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E6F8073-D8F7-6CFA-4895-C4DDFAD9B2F6}"/>
              </a:ext>
            </a:extLst>
          </p:cNvPr>
          <p:cNvSpPr txBox="1"/>
          <p:nvPr/>
        </p:nvSpPr>
        <p:spPr>
          <a:xfrm>
            <a:off x="8749392" y="4592410"/>
            <a:ext cx="39460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dirty="0"/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6222114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79;p70"/>
          <p:cNvSpPr txBox="1">
            <a:spLocks noGrp="1"/>
          </p:cNvSpPr>
          <p:nvPr>
            <p:ph type="title"/>
          </p:nvPr>
        </p:nvSpPr>
        <p:spPr>
          <a:xfrm>
            <a:off x="432568" y="2469154"/>
            <a:ext cx="4960257" cy="8484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" dirty="0"/>
              <a:t>Conclusion</a:t>
            </a:r>
          </a:p>
        </p:txBody>
      </p:sp>
      <p:sp>
        <p:nvSpPr>
          <p:cNvPr id="7" name="Google Shape;580;p70"/>
          <p:cNvSpPr txBox="1">
            <a:spLocks noGrp="1"/>
          </p:cNvSpPr>
          <p:nvPr>
            <p:ph type="title" idx="2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8" name="Image 7" descr="icon.png">
            <a:extLst>
              <a:ext uri="{FF2B5EF4-FFF2-40B4-BE49-F238E27FC236}">
                <a16:creationId xmlns:a16="http://schemas.microsoft.com/office/drawing/2014/main" id="{AC0687AF-1EB1-8ADD-6233-A82655FC1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072" y="1397165"/>
            <a:ext cx="2743200" cy="3048617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388A853E-502B-9C00-7025-266E0C7DC1D3}"/>
              </a:ext>
            </a:extLst>
          </p:cNvPr>
          <p:cNvSpPr/>
          <p:nvPr/>
        </p:nvSpPr>
        <p:spPr>
          <a:xfrm>
            <a:off x="106135" y="155121"/>
            <a:ext cx="236764" cy="23676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33498A2-D462-A4C6-0796-D7F7DC6FE9E2}"/>
              </a:ext>
            </a:extLst>
          </p:cNvPr>
          <p:cNvSpPr txBox="1"/>
          <p:nvPr/>
        </p:nvSpPr>
        <p:spPr>
          <a:xfrm>
            <a:off x="8749392" y="4592410"/>
            <a:ext cx="39460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dirty="0"/>
              <a:t>32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9"/>
          <p:cNvSpPr txBox="1">
            <a:spLocks noGrp="1"/>
          </p:cNvSpPr>
          <p:nvPr>
            <p:ph type="subTitle" idx="1"/>
          </p:nvPr>
        </p:nvSpPr>
        <p:spPr>
          <a:xfrm>
            <a:off x="2507595" y="685499"/>
            <a:ext cx="4132575" cy="2925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300000"/>
              </a:lnSpc>
              <a:buClr>
                <a:schemeClr val="dk1"/>
              </a:buClr>
              <a:buSzPts val="1100"/>
              <a:buFont typeface="Calibri"/>
              <a:buChar char="-"/>
            </a:pPr>
            <a:r>
              <a:rPr lang="en" err="1"/>
              <a:t>Fonctionnel</a:t>
            </a:r>
            <a:r>
              <a:rPr lang="en" dirty="0"/>
              <a:t> ✅</a:t>
            </a:r>
            <a:endParaRPr lang="fr-FR"/>
          </a:p>
          <a:p>
            <a:pPr marL="285750" indent="-285750">
              <a:lnSpc>
                <a:spcPct val="300000"/>
              </a:lnSpc>
              <a:buClr>
                <a:schemeClr val="dk1"/>
              </a:buClr>
              <a:buSzPts val="1100"/>
              <a:buFont typeface="Calibri"/>
              <a:buChar char="-"/>
            </a:pPr>
            <a:r>
              <a:rPr lang="en" dirty="0"/>
              <a:t>Accessible </a:t>
            </a:r>
            <a:r>
              <a:rPr lang="en" err="1"/>
              <a:t>en</a:t>
            </a:r>
            <a:r>
              <a:rPr lang="en" dirty="0"/>
              <a:t> local et </a:t>
            </a:r>
            <a:r>
              <a:rPr lang="e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 ligne</a:t>
            </a:r>
            <a:r>
              <a:rPr lang="en" dirty="0"/>
              <a:t> ✅</a:t>
            </a:r>
          </a:p>
          <a:p>
            <a:pPr marL="285750" indent="-285750">
              <a:lnSpc>
                <a:spcPct val="300000"/>
              </a:lnSpc>
              <a:buClr>
                <a:schemeClr val="dk1"/>
              </a:buClr>
              <a:buSzPts val="1100"/>
              <a:buFont typeface="Calibri"/>
              <a:buChar char="-"/>
            </a:pPr>
            <a:r>
              <a:rPr lang="en" err="1"/>
              <a:t>Toutes</a:t>
            </a:r>
            <a:r>
              <a:rPr lang="en" dirty="0"/>
              <a:t> </a:t>
            </a:r>
            <a:r>
              <a:rPr lang="en" err="1"/>
              <a:t>fonctionnalités</a:t>
            </a:r>
            <a:r>
              <a:rPr lang="en" dirty="0"/>
              <a:t> </a:t>
            </a:r>
            <a:r>
              <a:rPr lang="en" err="1"/>
              <a:t>realisés</a:t>
            </a:r>
            <a:r>
              <a:rPr lang="en" dirty="0"/>
              <a:t> ✅</a:t>
            </a:r>
          </a:p>
          <a:p>
            <a:pPr marL="285750" indent="-285750">
              <a:lnSpc>
                <a:spcPct val="300000"/>
              </a:lnSpc>
              <a:buClr>
                <a:schemeClr val="dk1"/>
              </a:buClr>
              <a:buSzPts val="1100"/>
              <a:buFont typeface="Calibri"/>
              <a:buChar char="-"/>
            </a:pPr>
            <a:r>
              <a:rPr lang="en" dirty="0"/>
              <a:t>Style </a:t>
            </a:r>
            <a:r>
              <a:rPr lang="en" err="1"/>
              <a:t>prévu</a:t>
            </a:r>
            <a:r>
              <a:rPr lang="en" dirty="0"/>
              <a:t> par la maquette </a:t>
            </a:r>
            <a:r>
              <a:rPr lang="en" dirty="0">
                <a:solidFill>
                  <a:schemeClr val="dk1"/>
                </a:solidFill>
              </a:rPr>
              <a:t>✅</a:t>
            </a:r>
          </a:p>
        </p:txBody>
      </p:sp>
      <p:sp>
        <p:nvSpPr>
          <p:cNvPr id="3" name="Google Shape;529;p62">
            <a:extLst>
              <a:ext uri="{FF2B5EF4-FFF2-40B4-BE49-F238E27FC236}">
                <a16:creationId xmlns:a16="http://schemas.microsoft.com/office/drawing/2014/main" id="{3A0EC5D7-0DC0-E74F-5B39-8DD7A96433B7}"/>
              </a:ext>
            </a:extLst>
          </p:cNvPr>
          <p:cNvSpPr txBox="1">
            <a:spLocks/>
          </p:cNvSpPr>
          <p:nvPr/>
        </p:nvSpPr>
        <p:spPr>
          <a:xfrm>
            <a:off x="3751" y="4027563"/>
            <a:ext cx="293539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3000">
                <a:solidFill>
                  <a:schemeClr val="dk1"/>
                </a:solidFill>
                <a:latin typeface="Vidaloka"/>
              </a:rPr>
              <a:t>État du projet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93C44D1-D90D-0D15-EEBE-EE7236C0F00A}"/>
              </a:ext>
            </a:extLst>
          </p:cNvPr>
          <p:cNvSpPr txBox="1"/>
          <p:nvPr/>
        </p:nvSpPr>
        <p:spPr>
          <a:xfrm>
            <a:off x="8749392" y="4592410"/>
            <a:ext cx="39460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dirty="0"/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3017141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9"/>
          <p:cNvSpPr txBox="1">
            <a:spLocks noGrp="1"/>
          </p:cNvSpPr>
          <p:nvPr>
            <p:ph type="subTitle" idx="1"/>
          </p:nvPr>
        </p:nvSpPr>
        <p:spPr>
          <a:xfrm>
            <a:off x="1830033" y="435991"/>
            <a:ext cx="5482535" cy="33766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lnSpc>
                <a:spcPct val="250000"/>
              </a:lnSpc>
              <a:buClr>
                <a:schemeClr val="dk1"/>
              </a:buClr>
              <a:buSzPts val="1100"/>
              <a:buFont typeface="Calibri"/>
              <a:buChar char="-"/>
            </a:pPr>
            <a:r>
              <a:rPr lang="en" err="1">
                <a:solidFill>
                  <a:schemeClr val="dk1"/>
                </a:solidFill>
              </a:rPr>
              <a:t>Librairie</a:t>
            </a:r>
            <a:r>
              <a:rPr lang="en" dirty="0">
                <a:solidFill>
                  <a:schemeClr val="dk1"/>
                </a:solidFill>
              </a:rPr>
              <a:t> Leaflet ✅</a:t>
            </a:r>
            <a:endParaRPr lang="en" sz="1100">
              <a:solidFill>
                <a:schemeClr val="dk1"/>
              </a:solidFill>
              <a:latin typeface="Roboto"/>
              <a:ea typeface="Roboto"/>
              <a:cs typeface="Roboto"/>
            </a:endParaRPr>
          </a:p>
          <a:p>
            <a:pPr marL="285750" indent="-285750" algn="l">
              <a:lnSpc>
                <a:spcPct val="250000"/>
              </a:lnSpc>
              <a:buClr>
                <a:schemeClr val="dk1"/>
              </a:buClr>
              <a:buSzPts val="1100"/>
              <a:buFont typeface="Calibri"/>
              <a:buChar char="-"/>
            </a:pPr>
            <a:r>
              <a:rPr lang="en" err="1">
                <a:solidFill>
                  <a:schemeClr val="dk1"/>
                </a:solidFill>
              </a:rPr>
              <a:t>Utilisation</a:t>
            </a:r>
            <a:r>
              <a:rPr lang="en" dirty="0">
                <a:solidFill>
                  <a:schemeClr val="dk1"/>
                </a:solidFill>
              </a:rPr>
              <a:t> de singleton ✅</a:t>
            </a:r>
            <a:endParaRPr lang="en">
              <a:solidFill>
                <a:schemeClr val="dk1"/>
              </a:solidFill>
              <a:ea typeface="Roboto"/>
              <a:cs typeface="Roboto"/>
            </a:endParaRPr>
          </a:p>
          <a:p>
            <a:pPr marL="285750" indent="-285750" algn="l">
              <a:lnSpc>
                <a:spcPct val="250000"/>
              </a:lnSpc>
              <a:buClr>
                <a:schemeClr val="dk1"/>
              </a:buClr>
              <a:buSzPts val="1100"/>
              <a:buFont typeface="Calibri"/>
              <a:buChar char="-"/>
            </a:pPr>
            <a:r>
              <a:rPr lang="en" err="1">
                <a:solidFill>
                  <a:schemeClr val="dk1"/>
                </a:solidFill>
              </a:rPr>
              <a:t>Utilisation</a:t>
            </a:r>
            <a:r>
              <a:rPr lang="en" dirty="0">
                <a:solidFill>
                  <a:schemeClr val="dk1"/>
                </a:solidFill>
              </a:rPr>
              <a:t> du </a:t>
            </a:r>
            <a:r>
              <a:rPr lang="en" err="1">
                <a:solidFill>
                  <a:schemeClr val="dk1"/>
                </a:solidFill>
              </a:rPr>
              <a:t>fournisseur</a:t>
            </a:r>
            <a:r>
              <a:rPr lang="en" dirty="0">
                <a:solidFill>
                  <a:schemeClr val="dk1"/>
                </a:solidFill>
              </a:rPr>
              <a:t> Gmail (SMTP) ✅</a:t>
            </a:r>
          </a:p>
          <a:p>
            <a:pPr marL="285750" indent="-285750" algn="l">
              <a:lnSpc>
                <a:spcPct val="250000"/>
              </a:lnSpc>
              <a:buClr>
                <a:schemeClr val="dk1"/>
              </a:buClr>
              <a:buSzPts val="1100"/>
              <a:buFont typeface="Calibri"/>
              <a:buChar char="-"/>
            </a:pPr>
            <a:r>
              <a:rPr lang="en" dirty="0">
                <a:solidFill>
                  <a:schemeClr val="dk1"/>
                </a:solidFill>
              </a:rPr>
              <a:t>MCD global ✅</a:t>
            </a:r>
          </a:p>
          <a:p>
            <a:pPr marL="285750" indent="-285750" algn="l">
              <a:lnSpc>
                <a:spcPct val="250000"/>
              </a:lnSpc>
              <a:buClr>
                <a:schemeClr val="dk1"/>
              </a:buClr>
              <a:buSzPts val="1100"/>
              <a:buFont typeface="Calibri"/>
              <a:buChar char="-"/>
            </a:pPr>
            <a:r>
              <a:rPr lang="en" err="1">
                <a:solidFill>
                  <a:schemeClr val="dk1"/>
                </a:solidFill>
              </a:rPr>
              <a:t>Utilisation</a:t>
            </a:r>
            <a:r>
              <a:rPr lang="en" dirty="0">
                <a:solidFill>
                  <a:schemeClr val="dk1"/>
                </a:solidFill>
              </a:rPr>
              <a:t> des </a:t>
            </a:r>
            <a:r>
              <a:rPr lang="en" err="1">
                <a:solidFill>
                  <a:schemeClr val="dk1"/>
                </a:solidFill>
              </a:rPr>
              <a:t>formulaires</a:t>
            </a:r>
            <a:r>
              <a:rPr lang="en" dirty="0">
                <a:solidFill>
                  <a:schemeClr val="dk1"/>
                </a:solidFill>
              </a:rPr>
              <a:t> pour des </a:t>
            </a:r>
            <a:r>
              <a:rPr lang="en" err="1">
                <a:solidFill>
                  <a:schemeClr val="dk1"/>
                </a:solidFill>
              </a:rPr>
              <a:t>filtres</a:t>
            </a:r>
            <a:r>
              <a:rPr lang="en" dirty="0">
                <a:solidFill>
                  <a:schemeClr val="dk1"/>
                </a:solidFill>
              </a:rPr>
              <a:t> ❌</a:t>
            </a:r>
          </a:p>
          <a:p>
            <a:pPr marL="285750" indent="-285750" algn="l">
              <a:lnSpc>
                <a:spcPct val="250000"/>
              </a:lnSpc>
              <a:buClr>
                <a:schemeClr val="dk1"/>
              </a:buClr>
              <a:buSzPts val="1100"/>
              <a:buFont typeface="Calibri"/>
              <a:buChar char="-"/>
            </a:pPr>
            <a:r>
              <a:rPr lang="en" err="1">
                <a:solidFill>
                  <a:schemeClr val="dk1"/>
                </a:solidFill>
              </a:rPr>
              <a:t>Actualisation</a:t>
            </a:r>
            <a:r>
              <a:rPr lang="en" dirty="0">
                <a:solidFill>
                  <a:schemeClr val="dk1"/>
                </a:solidFill>
              </a:rPr>
              <a:t> sans </a:t>
            </a:r>
            <a:r>
              <a:rPr lang="en" err="1">
                <a:solidFill>
                  <a:schemeClr val="dk1"/>
                </a:solidFill>
              </a:rPr>
              <a:t>rafraichissement</a:t>
            </a:r>
            <a:r>
              <a:rPr lang="en" dirty="0">
                <a:solidFill>
                  <a:schemeClr val="dk1"/>
                </a:solidFill>
              </a:rPr>
              <a:t> ❌</a:t>
            </a:r>
          </a:p>
          <a:p>
            <a:pPr marL="285750" indent="-285750" algn="l">
              <a:lnSpc>
                <a:spcPct val="250000"/>
              </a:lnSpc>
              <a:buClr>
                <a:schemeClr val="dk1"/>
              </a:buClr>
              <a:buSzPts val="1100"/>
              <a:buFont typeface="Calibri"/>
              <a:buChar char="-"/>
            </a:pPr>
            <a:endParaRPr lang="en">
              <a:solidFill>
                <a:schemeClr val="dk1"/>
              </a:solidFill>
            </a:endParaRPr>
          </a:p>
          <a:p>
            <a:pPr marL="285750" indent="-285750" algn="l">
              <a:lnSpc>
                <a:spcPct val="250000"/>
              </a:lnSpc>
              <a:buClr>
                <a:schemeClr val="dk1"/>
              </a:buClr>
              <a:buSzPts val="1100"/>
              <a:buFont typeface="Calibri"/>
              <a:buChar char="-"/>
            </a:pPr>
            <a:endParaRPr lang="en">
              <a:solidFill>
                <a:schemeClr val="dk1"/>
              </a:solidFill>
            </a:endParaRPr>
          </a:p>
          <a:p>
            <a:pPr marL="285750" indent="-285750" algn="ctr">
              <a:lnSpc>
                <a:spcPct val="250000"/>
              </a:lnSpc>
              <a:buClr>
                <a:schemeClr val="dk1"/>
              </a:buClr>
              <a:buSzPts val="1100"/>
              <a:buFont typeface="Calibri"/>
              <a:buChar char="-"/>
            </a:pPr>
            <a:endParaRPr lang="en">
              <a:solidFill>
                <a:schemeClr val="dk1"/>
              </a:solidFill>
            </a:endParaRPr>
          </a:p>
          <a:p>
            <a:pPr marL="285750" indent="-285750" algn="ctr">
              <a:lnSpc>
                <a:spcPct val="250000"/>
              </a:lnSpc>
              <a:buClr>
                <a:schemeClr val="dk1"/>
              </a:buClr>
              <a:buSzPts val="1100"/>
              <a:buFont typeface="Calibri"/>
              <a:buChar char="-"/>
            </a:pPr>
            <a:endParaRPr lang="en">
              <a:solidFill>
                <a:schemeClr val="dk1"/>
              </a:solidFill>
            </a:endParaRPr>
          </a:p>
          <a:p>
            <a:pPr marL="285750" indent="-285750" algn="ctr">
              <a:lnSpc>
                <a:spcPct val="250000"/>
              </a:lnSpc>
              <a:buClr>
                <a:schemeClr val="dk1"/>
              </a:buClr>
              <a:buSzPts val="1100"/>
              <a:buFont typeface="Calibri"/>
              <a:buChar char="-"/>
            </a:pPr>
            <a:endParaRPr lang="en">
              <a:solidFill>
                <a:schemeClr val="dk1"/>
              </a:solidFill>
            </a:endParaRPr>
          </a:p>
          <a:p>
            <a:pPr marL="285750" indent="-285750" algn="ctr">
              <a:lnSpc>
                <a:spcPct val="250000"/>
              </a:lnSpc>
              <a:buClr>
                <a:schemeClr val="dk1"/>
              </a:buClr>
              <a:buSzPts val="1100"/>
              <a:buFont typeface="Calibri"/>
              <a:buChar char="-"/>
            </a:pPr>
            <a:endParaRPr lang="en">
              <a:solidFill>
                <a:schemeClr val="dk1"/>
              </a:solidFill>
            </a:endParaRPr>
          </a:p>
          <a:p>
            <a:pPr marL="285750" indent="-285750" algn="ctr">
              <a:lnSpc>
                <a:spcPct val="250000"/>
              </a:lnSpc>
              <a:buClr>
                <a:schemeClr val="dk1"/>
              </a:buClr>
              <a:buSzPts val="1100"/>
              <a:buFont typeface="Calibri"/>
              <a:buChar char="-"/>
            </a:pPr>
            <a:endParaRPr lang="en">
              <a:solidFill>
                <a:schemeClr val="dk1"/>
              </a:solidFill>
            </a:endParaRPr>
          </a:p>
          <a:p>
            <a:pPr marL="285750" indent="-285750" algn="ctr">
              <a:lnSpc>
                <a:spcPct val="250000"/>
              </a:lnSpc>
              <a:buClr>
                <a:schemeClr val="dk1"/>
              </a:buClr>
              <a:buSzPts val="1100"/>
              <a:buFont typeface="Calibri"/>
              <a:buChar char="-"/>
            </a:pPr>
            <a:endParaRPr lang="en">
              <a:solidFill>
                <a:schemeClr val="dk1"/>
              </a:solidFill>
            </a:endParaRPr>
          </a:p>
        </p:txBody>
      </p:sp>
      <p:sp>
        <p:nvSpPr>
          <p:cNvPr id="3" name="Google Shape;529;p62">
            <a:extLst>
              <a:ext uri="{FF2B5EF4-FFF2-40B4-BE49-F238E27FC236}">
                <a16:creationId xmlns:a16="http://schemas.microsoft.com/office/drawing/2014/main" id="{30267E80-C202-EF72-0C47-00DAADF5C619}"/>
              </a:ext>
            </a:extLst>
          </p:cNvPr>
          <p:cNvSpPr txBox="1">
            <a:spLocks/>
          </p:cNvSpPr>
          <p:nvPr/>
        </p:nvSpPr>
        <p:spPr>
          <a:xfrm>
            <a:off x="3751" y="3974810"/>
            <a:ext cx="5479730" cy="6254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3000">
                <a:solidFill>
                  <a:schemeClr val="dk1"/>
                </a:solidFill>
                <a:latin typeface="Vidaloka"/>
              </a:rPr>
              <a:t>Choix techno et architecturaux</a:t>
            </a:r>
            <a:endParaRPr lang="fr-FR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8875BFAA-0A05-3CBF-5B83-BB66167C4739}"/>
              </a:ext>
            </a:extLst>
          </p:cNvPr>
          <p:cNvSpPr/>
          <p:nvPr/>
        </p:nvSpPr>
        <p:spPr>
          <a:xfrm>
            <a:off x="106135" y="155121"/>
            <a:ext cx="236764" cy="23676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18CC102-F30F-3C07-FBBC-A569BC676B8B}"/>
              </a:ext>
            </a:extLst>
          </p:cNvPr>
          <p:cNvSpPr txBox="1"/>
          <p:nvPr/>
        </p:nvSpPr>
        <p:spPr>
          <a:xfrm>
            <a:off x="8749392" y="4592410"/>
            <a:ext cx="39460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dirty="0"/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41563228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9"/>
          <p:cNvSpPr txBox="1">
            <a:spLocks noGrp="1"/>
          </p:cNvSpPr>
          <p:nvPr>
            <p:ph type="subTitle" idx="1"/>
          </p:nvPr>
        </p:nvSpPr>
        <p:spPr>
          <a:xfrm>
            <a:off x="1455461" y="891041"/>
            <a:ext cx="6239575" cy="30790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300000"/>
              </a:lnSpc>
              <a:buClr>
                <a:schemeClr val="dk1"/>
              </a:buClr>
              <a:buSzPts val="1100"/>
              <a:buFont typeface="Calibri"/>
              <a:buChar char="-"/>
            </a:pPr>
            <a:r>
              <a:rPr lang="en" dirty="0">
                <a:solidFill>
                  <a:schemeClr val="dk1"/>
                </a:solidFill>
              </a:rPr>
              <a:t>Meilleur </a:t>
            </a:r>
            <a:r>
              <a:rPr lang="fr-FR" dirty="0">
                <a:solidFill>
                  <a:schemeClr val="dk1"/>
                </a:solidFill>
              </a:rPr>
              <a:t>volonté</a:t>
            </a:r>
            <a:r>
              <a:rPr lang="en" dirty="0">
                <a:solidFill>
                  <a:schemeClr val="dk1"/>
                </a:solidFill>
              </a:rPr>
              <a:t> et force de travail</a:t>
            </a:r>
            <a:endParaRPr lang="fr-FR" dirty="0">
              <a:solidFill>
                <a:schemeClr val="dk1"/>
              </a:solidFill>
            </a:endParaRPr>
          </a:p>
          <a:p>
            <a:pPr marL="285750" indent="-285750">
              <a:lnSpc>
                <a:spcPct val="300000"/>
              </a:lnSpc>
              <a:buClr>
                <a:schemeClr val="dk1"/>
              </a:buClr>
              <a:buSzPts val="1100"/>
              <a:buFont typeface="Calibri"/>
              <a:buChar char="-"/>
            </a:pPr>
            <a:r>
              <a:rPr lang="en" dirty="0">
                <a:solidFill>
                  <a:schemeClr val="dk1"/>
                </a:solidFill>
              </a:rPr>
              <a:t>Recherche plus </a:t>
            </a:r>
            <a:r>
              <a:rPr lang="en" dirty="0" err="1">
                <a:solidFill>
                  <a:schemeClr val="dk1"/>
                </a:solidFill>
              </a:rPr>
              <a:t>approfondie</a:t>
            </a:r>
            <a:r>
              <a:rPr lang="en" dirty="0">
                <a:solidFill>
                  <a:schemeClr val="dk1"/>
                </a:solidFill>
              </a:rPr>
              <a:t> des </a:t>
            </a:r>
            <a:r>
              <a:rPr lang="en" dirty="0" err="1">
                <a:solidFill>
                  <a:schemeClr val="dk1"/>
                </a:solidFill>
              </a:rPr>
              <a:t>différentes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possibilités</a:t>
            </a:r>
            <a:endParaRPr lang="fr-FR" sz="1200" dirty="0">
              <a:solidFill>
                <a:schemeClr val="dk1"/>
              </a:solidFill>
              <a:latin typeface="Aptos"/>
            </a:endParaRPr>
          </a:p>
          <a:p>
            <a:pPr marL="285750" indent="-285750">
              <a:lnSpc>
                <a:spcPct val="300000"/>
              </a:lnSpc>
              <a:buClr>
                <a:schemeClr val="dk1"/>
              </a:buClr>
              <a:buSzPts val="1100"/>
              <a:buFont typeface="Calibri"/>
              <a:buChar char="-"/>
            </a:pPr>
            <a:r>
              <a:rPr lang="en" dirty="0">
                <a:solidFill>
                  <a:schemeClr val="dk1"/>
                </a:solidFill>
              </a:rPr>
              <a:t>Compte admin </a:t>
            </a:r>
            <a:r>
              <a:rPr lang="en" dirty="0" err="1">
                <a:solidFill>
                  <a:schemeClr val="dk1"/>
                </a:solidFill>
              </a:rPr>
              <a:t>directement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intégré</a:t>
            </a:r>
            <a:r>
              <a:rPr lang="en" dirty="0">
                <a:solidFill>
                  <a:schemeClr val="dk1"/>
                </a:solidFill>
              </a:rPr>
              <a:t> à </a:t>
            </a:r>
            <a:r>
              <a:rPr lang="en" dirty="0" err="1">
                <a:solidFill>
                  <a:schemeClr val="dk1"/>
                </a:solidFill>
              </a:rPr>
              <a:t>l’application</a:t>
            </a:r>
            <a:endParaRPr lang="en" dirty="0">
              <a:solidFill>
                <a:schemeClr val="dk1"/>
              </a:solidFill>
            </a:endParaRPr>
          </a:p>
          <a:p>
            <a:pPr marL="285750" indent="-285750">
              <a:lnSpc>
                <a:spcPct val="300000"/>
              </a:lnSpc>
              <a:buClr>
                <a:schemeClr val="dk1"/>
              </a:buClr>
              <a:buSzPts val="1100"/>
              <a:buFont typeface="Calibri"/>
              <a:buChar char="-"/>
            </a:pPr>
            <a:endParaRPr lang="en">
              <a:solidFill>
                <a:schemeClr val="dk1"/>
              </a:solidFill>
            </a:endParaRPr>
          </a:p>
          <a:p>
            <a:pPr marL="285750" indent="-285750">
              <a:lnSpc>
                <a:spcPct val="300000"/>
              </a:lnSpc>
              <a:buClr>
                <a:schemeClr val="dk1"/>
              </a:buClr>
              <a:buSzPts val="1100"/>
              <a:buFont typeface="Calibri"/>
              <a:buChar char="-"/>
            </a:pPr>
            <a:endParaRPr lang="en">
              <a:solidFill>
                <a:schemeClr val="dk1"/>
              </a:solidFill>
            </a:endParaRPr>
          </a:p>
          <a:p>
            <a:pPr marL="285750" indent="-285750" algn="ctr">
              <a:lnSpc>
                <a:spcPct val="300000"/>
              </a:lnSpc>
              <a:buClr>
                <a:schemeClr val="dk1"/>
              </a:buClr>
              <a:buSzPts val="1100"/>
              <a:buFont typeface="Calibri"/>
              <a:buChar char="-"/>
            </a:pPr>
            <a:endParaRPr lang="en">
              <a:solidFill>
                <a:schemeClr val="dk1"/>
              </a:solidFill>
            </a:endParaRPr>
          </a:p>
          <a:p>
            <a:pPr marL="285750" indent="-285750" algn="ctr">
              <a:lnSpc>
                <a:spcPct val="300000"/>
              </a:lnSpc>
              <a:buClr>
                <a:schemeClr val="dk1"/>
              </a:buClr>
              <a:buSzPts val="1100"/>
              <a:buFont typeface="Calibri"/>
              <a:buChar char="-"/>
            </a:pPr>
            <a:endParaRPr lang="en">
              <a:solidFill>
                <a:schemeClr val="dk1"/>
              </a:solidFill>
            </a:endParaRPr>
          </a:p>
          <a:p>
            <a:pPr marL="285750" indent="-285750" algn="ctr">
              <a:lnSpc>
                <a:spcPct val="300000"/>
              </a:lnSpc>
              <a:buClr>
                <a:schemeClr val="dk1"/>
              </a:buClr>
              <a:buSzPts val="1100"/>
              <a:buFont typeface="Calibri"/>
              <a:buChar char="-"/>
            </a:pPr>
            <a:endParaRPr lang="en">
              <a:solidFill>
                <a:schemeClr val="dk1"/>
              </a:solidFill>
            </a:endParaRPr>
          </a:p>
          <a:p>
            <a:pPr marL="285750" indent="-285750" algn="ctr">
              <a:lnSpc>
                <a:spcPct val="300000"/>
              </a:lnSpc>
              <a:buClr>
                <a:schemeClr val="dk1"/>
              </a:buClr>
              <a:buSzPts val="1100"/>
              <a:buFont typeface="Calibri"/>
              <a:buChar char="-"/>
            </a:pPr>
            <a:endParaRPr lang="en">
              <a:solidFill>
                <a:schemeClr val="dk1"/>
              </a:solidFill>
            </a:endParaRPr>
          </a:p>
          <a:p>
            <a:pPr marL="285750" indent="-285750" algn="ctr">
              <a:lnSpc>
                <a:spcPct val="300000"/>
              </a:lnSpc>
              <a:buClr>
                <a:schemeClr val="dk1"/>
              </a:buClr>
              <a:buSzPts val="1100"/>
              <a:buFont typeface="Calibri"/>
              <a:buChar char="-"/>
            </a:pPr>
            <a:endParaRPr lang="en">
              <a:solidFill>
                <a:schemeClr val="dk1"/>
              </a:solidFill>
            </a:endParaRPr>
          </a:p>
          <a:p>
            <a:pPr marL="285750" indent="-285750" algn="ctr">
              <a:lnSpc>
                <a:spcPct val="300000"/>
              </a:lnSpc>
              <a:buClr>
                <a:schemeClr val="dk1"/>
              </a:buClr>
              <a:buSzPts val="1100"/>
              <a:buFont typeface="Calibri"/>
              <a:buChar char="-"/>
            </a:pPr>
            <a:endParaRPr lang="en">
              <a:solidFill>
                <a:schemeClr val="dk1"/>
              </a:solidFill>
            </a:endParaRPr>
          </a:p>
        </p:txBody>
      </p:sp>
      <p:pic>
        <p:nvPicPr>
          <p:cNvPr id="9" name="Image 8" descr="Une image contenant croquis, dessin, dessin humoristique, art&#10;&#10;Le contenu généré par l’IA peut être incorrect.">
            <a:extLst>
              <a:ext uri="{FF2B5EF4-FFF2-40B4-BE49-F238E27FC236}">
                <a16:creationId xmlns:a16="http://schemas.microsoft.com/office/drawing/2014/main" id="{17D31E87-8EDC-33F1-DC20-44F9DA534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048" y="1538875"/>
            <a:ext cx="3405514" cy="2895600"/>
          </a:xfrm>
          <a:prstGeom prst="rect">
            <a:avLst/>
          </a:prstGeom>
        </p:spPr>
      </p:pic>
      <p:sp>
        <p:nvSpPr>
          <p:cNvPr id="3" name="Google Shape;529;p62">
            <a:extLst>
              <a:ext uri="{FF2B5EF4-FFF2-40B4-BE49-F238E27FC236}">
                <a16:creationId xmlns:a16="http://schemas.microsoft.com/office/drawing/2014/main" id="{39238396-371E-5F69-50DE-EF1005382A40}"/>
              </a:ext>
            </a:extLst>
          </p:cNvPr>
          <p:cNvSpPr txBox="1">
            <a:spLocks/>
          </p:cNvSpPr>
          <p:nvPr/>
        </p:nvSpPr>
        <p:spPr>
          <a:xfrm>
            <a:off x="3751" y="3974810"/>
            <a:ext cx="5479730" cy="6254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000" dirty="0">
                <a:solidFill>
                  <a:schemeClr val="dk1"/>
                </a:solidFill>
                <a:latin typeface="Vidaloka"/>
              </a:rPr>
              <a:t> Améliorations</a:t>
            </a:r>
            <a:endParaRPr lang="fr-FR" dirty="0">
              <a:solidFill>
                <a:schemeClr val="dk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A38261C-333F-0514-E20C-398CDC0B4D10}"/>
              </a:ext>
            </a:extLst>
          </p:cNvPr>
          <p:cNvSpPr txBox="1"/>
          <p:nvPr/>
        </p:nvSpPr>
        <p:spPr>
          <a:xfrm>
            <a:off x="8749392" y="4592410"/>
            <a:ext cx="39460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/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3050157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9"/>
          <p:cNvSpPr txBox="1">
            <a:spLocks noGrp="1"/>
          </p:cNvSpPr>
          <p:nvPr>
            <p:ph type="subTitle" idx="1"/>
          </p:nvPr>
        </p:nvSpPr>
        <p:spPr>
          <a:xfrm>
            <a:off x="1358991" y="925691"/>
            <a:ext cx="6433615" cy="30420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300000"/>
              </a:lnSpc>
              <a:buClr>
                <a:schemeClr val="dk1"/>
              </a:buClr>
              <a:buSzPts val="1100"/>
              <a:buFont typeface="Calibri"/>
              <a:buChar char="-"/>
            </a:pPr>
            <a:r>
              <a:rPr lang="en" dirty="0" err="1">
                <a:solidFill>
                  <a:schemeClr val="dk1"/>
                </a:solidFill>
              </a:rPr>
              <a:t>Ajout</a:t>
            </a:r>
            <a:r>
              <a:rPr lang="en" dirty="0">
                <a:solidFill>
                  <a:schemeClr val="dk1"/>
                </a:solidFill>
              </a:rPr>
              <a:t> de </a:t>
            </a:r>
            <a:r>
              <a:rPr lang="en" dirty="0" err="1">
                <a:solidFill>
                  <a:schemeClr val="dk1"/>
                </a:solidFill>
              </a:rPr>
              <a:t>cartes</a:t>
            </a:r>
            <a:r>
              <a:rPr lang="en" dirty="0">
                <a:solidFill>
                  <a:schemeClr val="dk1"/>
                </a:solidFill>
              </a:rPr>
              <a:t> de </a:t>
            </a:r>
            <a:r>
              <a:rPr lang="en" dirty="0" err="1">
                <a:solidFill>
                  <a:schemeClr val="dk1"/>
                </a:solidFill>
              </a:rPr>
              <a:t>l'univers</a:t>
            </a:r>
            <a:r>
              <a:rPr lang="en" dirty="0">
                <a:solidFill>
                  <a:schemeClr val="dk1"/>
                </a:solidFill>
              </a:rPr>
              <a:t> ZELDA (Echoes Of Wisdom, Breath Of The Wild, etc.)</a:t>
            </a:r>
            <a:endParaRPr lang="fr-FR" dirty="0">
              <a:solidFill>
                <a:schemeClr val="dk1"/>
              </a:solidFill>
            </a:endParaRPr>
          </a:p>
          <a:p>
            <a:pPr marL="285750" indent="-285750">
              <a:lnSpc>
                <a:spcPct val="300000"/>
              </a:lnSpc>
              <a:buClr>
                <a:schemeClr val="dk1"/>
              </a:buClr>
              <a:buSzPts val="1100"/>
              <a:buFont typeface="Calibri"/>
              <a:buChar char="-"/>
            </a:pPr>
            <a:r>
              <a:rPr lang="en" dirty="0" err="1">
                <a:solidFill>
                  <a:schemeClr val="dk1"/>
                </a:solidFill>
              </a:rPr>
              <a:t>Ajout</a:t>
            </a:r>
            <a:r>
              <a:rPr lang="en" dirty="0">
                <a:solidFill>
                  <a:schemeClr val="dk1"/>
                </a:solidFill>
              </a:rPr>
              <a:t> de carte </a:t>
            </a:r>
            <a:r>
              <a:rPr lang="en" dirty="0" err="1">
                <a:solidFill>
                  <a:schemeClr val="dk1"/>
                </a:solidFill>
              </a:rPr>
              <a:t>provenant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d'autres</a:t>
            </a:r>
            <a:r>
              <a:rPr lang="en" dirty="0">
                <a:solidFill>
                  <a:schemeClr val="dk1"/>
                </a:solidFill>
              </a:rPr>
              <a:t> jeux</a:t>
            </a:r>
          </a:p>
          <a:p>
            <a:pPr marL="285750" indent="-285750">
              <a:lnSpc>
                <a:spcPct val="300000"/>
              </a:lnSpc>
              <a:buClr>
                <a:schemeClr val="dk1"/>
              </a:buClr>
              <a:buSzPts val="1100"/>
              <a:buFont typeface="Calibri"/>
              <a:buChar char="-"/>
            </a:pPr>
            <a:r>
              <a:rPr lang="en" dirty="0" err="1">
                <a:solidFill>
                  <a:schemeClr val="dk1"/>
                </a:solidFill>
              </a:rPr>
              <a:t>Synchronisation</a:t>
            </a:r>
            <a:r>
              <a:rPr lang="en" dirty="0">
                <a:solidFill>
                  <a:schemeClr val="dk1"/>
                </a:solidFill>
              </a:rPr>
              <a:t> de </a:t>
            </a:r>
            <a:r>
              <a:rPr lang="en" dirty="0" err="1">
                <a:solidFill>
                  <a:schemeClr val="dk1"/>
                </a:solidFill>
              </a:rPr>
              <a:t>toutes</a:t>
            </a:r>
            <a:r>
              <a:rPr lang="en" dirty="0">
                <a:solidFill>
                  <a:schemeClr val="dk1"/>
                </a:solidFill>
              </a:rPr>
              <a:t> les bases de données</a:t>
            </a:r>
          </a:p>
          <a:p>
            <a:pPr marL="285750" indent="-285750">
              <a:lnSpc>
                <a:spcPct val="300000"/>
              </a:lnSpc>
              <a:buClr>
                <a:schemeClr val="dk1"/>
              </a:buClr>
              <a:buSzPts val="1100"/>
              <a:buFont typeface="Calibri"/>
              <a:buChar char="-"/>
            </a:pPr>
            <a:endParaRPr lang="en">
              <a:solidFill>
                <a:schemeClr val="dk1"/>
              </a:solidFill>
            </a:endParaRPr>
          </a:p>
          <a:p>
            <a:pPr marL="285750" indent="-285750">
              <a:lnSpc>
                <a:spcPct val="300000"/>
              </a:lnSpc>
              <a:buClr>
                <a:schemeClr val="dk1"/>
              </a:buClr>
              <a:buSzPts val="1100"/>
              <a:buFont typeface="Calibri"/>
              <a:buChar char="-"/>
            </a:pPr>
            <a:endParaRPr lang="en">
              <a:solidFill>
                <a:schemeClr val="dk1"/>
              </a:solidFill>
            </a:endParaRPr>
          </a:p>
          <a:p>
            <a:pPr marL="285750" indent="-285750" algn="ctr">
              <a:lnSpc>
                <a:spcPct val="300000"/>
              </a:lnSpc>
              <a:buClr>
                <a:schemeClr val="dk1"/>
              </a:buClr>
              <a:buSzPts val="1100"/>
              <a:buFont typeface="Calibri"/>
              <a:buChar char="-"/>
            </a:pPr>
            <a:endParaRPr lang="en">
              <a:solidFill>
                <a:schemeClr val="dk1"/>
              </a:solidFill>
            </a:endParaRPr>
          </a:p>
          <a:p>
            <a:pPr marL="285750" indent="-285750" algn="ctr">
              <a:lnSpc>
                <a:spcPct val="300000"/>
              </a:lnSpc>
              <a:buClr>
                <a:schemeClr val="dk1"/>
              </a:buClr>
              <a:buSzPts val="1100"/>
              <a:buFont typeface="Calibri"/>
              <a:buChar char="-"/>
            </a:pPr>
            <a:endParaRPr lang="en">
              <a:solidFill>
                <a:schemeClr val="dk1"/>
              </a:solidFill>
            </a:endParaRPr>
          </a:p>
          <a:p>
            <a:pPr marL="285750" indent="-285750" algn="ctr">
              <a:lnSpc>
                <a:spcPct val="300000"/>
              </a:lnSpc>
              <a:buClr>
                <a:schemeClr val="dk1"/>
              </a:buClr>
              <a:buSzPts val="1100"/>
              <a:buFont typeface="Calibri"/>
              <a:buChar char="-"/>
            </a:pPr>
            <a:endParaRPr lang="en">
              <a:solidFill>
                <a:schemeClr val="dk1"/>
              </a:solidFill>
            </a:endParaRPr>
          </a:p>
          <a:p>
            <a:pPr marL="285750" indent="-285750" algn="ctr">
              <a:lnSpc>
                <a:spcPct val="300000"/>
              </a:lnSpc>
              <a:buClr>
                <a:schemeClr val="dk1"/>
              </a:buClr>
              <a:buSzPts val="1100"/>
              <a:buFont typeface="Calibri"/>
              <a:buChar char="-"/>
            </a:pPr>
            <a:endParaRPr lang="en">
              <a:solidFill>
                <a:schemeClr val="dk1"/>
              </a:solidFill>
            </a:endParaRPr>
          </a:p>
          <a:p>
            <a:pPr marL="285750" indent="-285750" algn="ctr">
              <a:lnSpc>
                <a:spcPct val="300000"/>
              </a:lnSpc>
              <a:buClr>
                <a:schemeClr val="dk1"/>
              </a:buClr>
              <a:buSzPts val="1100"/>
              <a:buFont typeface="Calibri"/>
              <a:buChar char="-"/>
            </a:pPr>
            <a:endParaRPr lang="en">
              <a:solidFill>
                <a:schemeClr val="dk1"/>
              </a:solidFill>
            </a:endParaRPr>
          </a:p>
          <a:p>
            <a:pPr marL="285750" indent="-285750" algn="ctr">
              <a:lnSpc>
                <a:spcPct val="300000"/>
              </a:lnSpc>
              <a:buClr>
                <a:schemeClr val="dk1"/>
              </a:buClr>
              <a:buSzPts val="1100"/>
              <a:buFont typeface="Calibri"/>
              <a:buChar char="-"/>
            </a:pPr>
            <a:endParaRPr lang="en">
              <a:solidFill>
                <a:schemeClr val="dk1"/>
              </a:solidFill>
            </a:endParaRPr>
          </a:p>
        </p:txBody>
      </p:sp>
      <p:pic>
        <p:nvPicPr>
          <p:cNvPr id="2" name="Image 1" descr="Une image contenant Visage humain, personne, habits, Menton&#10;&#10;Le contenu généré par l’IA peut être incorrect.">
            <a:extLst>
              <a:ext uri="{FF2B5EF4-FFF2-40B4-BE49-F238E27FC236}">
                <a16:creationId xmlns:a16="http://schemas.microsoft.com/office/drawing/2014/main" id="{DF4866D6-B9B9-349D-133C-3A4AB8E0E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001537" y="294456"/>
            <a:ext cx="2314575" cy="1809750"/>
          </a:xfrm>
          <a:prstGeom prst="rect">
            <a:avLst/>
          </a:prstGeom>
        </p:spPr>
      </p:pic>
      <p:sp>
        <p:nvSpPr>
          <p:cNvPr id="6" name="Google Shape;529;p62">
            <a:extLst>
              <a:ext uri="{FF2B5EF4-FFF2-40B4-BE49-F238E27FC236}">
                <a16:creationId xmlns:a16="http://schemas.microsoft.com/office/drawing/2014/main" id="{8A174E1A-82FA-E533-3855-6DE4583E9FB3}"/>
              </a:ext>
            </a:extLst>
          </p:cNvPr>
          <p:cNvSpPr txBox="1">
            <a:spLocks/>
          </p:cNvSpPr>
          <p:nvPr/>
        </p:nvSpPr>
        <p:spPr>
          <a:xfrm>
            <a:off x="3751" y="3974810"/>
            <a:ext cx="5479730" cy="6254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000" dirty="0">
                <a:solidFill>
                  <a:schemeClr val="dk1"/>
                </a:solidFill>
                <a:latin typeface="Vidaloka"/>
              </a:rPr>
              <a:t> Prolongement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06367931-A618-E04E-0718-0EAB91569A11}"/>
              </a:ext>
            </a:extLst>
          </p:cNvPr>
          <p:cNvSpPr/>
          <p:nvPr/>
        </p:nvSpPr>
        <p:spPr>
          <a:xfrm>
            <a:off x="106135" y="155121"/>
            <a:ext cx="236764" cy="23676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C5634E0-6796-4FFA-A33C-11C337242DB2}"/>
              </a:ext>
            </a:extLst>
          </p:cNvPr>
          <p:cNvSpPr txBox="1"/>
          <p:nvPr/>
        </p:nvSpPr>
        <p:spPr>
          <a:xfrm>
            <a:off x="8749392" y="4592410"/>
            <a:ext cx="39460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dirty="0"/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36482474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9"/>
          <p:cNvSpPr txBox="1">
            <a:spLocks noGrp="1"/>
          </p:cNvSpPr>
          <p:nvPr>
            <p:ph type="subTitle" idx="1"/>
          </p:nvPr>
        </p:nvSpPr>
        <p:spPr>
          <a:xfrm>
            <a:off x="2504141" y="671308"/>
            <a:ext cx="4132575" cy="32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300000"/>
              </a:lnSpc>
              <a:buClr>
                <a:schemeClr val="dk1"/>
              </a:buClr>
              <a:buSzPts val="1100"/>
              <a:buFont typeface="Calibri"/>
              <a:buChar char="-"/>
            </a:pPr>
            <a:r>
              <a:rPr lang="en" dirty="0">
                <a:solidFill>
                  <a:schemeClr val="dk1"/>
                </a:solidFill>
              </a:rPr>
              <a:t>Riche </a:t>
            </a:r>
            <a:r>
              <a:rPr lang="en" dirty="0" err="1">
                <a:solidFill>
                  <a:schemeClr val="dk1"/>
                </a:solidFill>
              </a:rPr>
              <a:t>en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decouverte</a:t>
            </a:r>
            <a:endParaRPr lang="fr-FR" dirty="0">
              <a:solidFill>
                <a:schemeClr val="dk1"/>
              </a:solidFill>
            </a:endParaRPr>
          </a:p>
          <a:p>
            <a:pPr marL="285750" indent="-285750">
              <a:lnSpc>
                <a:spcPct val="300000"/>
              </a:lnSpc>
              <a:buClr>
                <a:schemeClr val="dk1"/>
              </a:buClr>
              <a:buSzPts val="1100"/>
              <a:buFont typeface="Calibri"/>
              <a:buChar char="-"/>
            </a:pPr>
            <a:r>
              <a:rPr lang="en" dirty="0" err="1">
                <a:solidFill>
                  <a:schemeClr val="dk1"/>
                </a:solidFill>
              </a:rPr>
              <a:t>Apprentissage</a:t>
            </a:r>
          </a:p>
          <a:p>
            <a:pPr marL="285750" indent="-285750">
              <a:lnSpc>
                <a:spcPct val="300000"/>
              </a:lnSpc>
              <a:buClr>
                <a:schemeClr val="dk1"/>
              </a:buClr>
              <a:buSzPts val="1100"/>
              <a:buFont typeface="Calibri"/>
              <a:buChar char="-"/>
            </a:pPr>
            <a:r>
              <a:rPr lang="en" dirty="0">
                <a:solidFill>
                  <a:schemeClr val="dk1"/>
                </a:solidFill>
              </a:rPr>
              <a:t>Mise </a:t>
            </a:r>
            <a:r>
              <a:rPr lang="en" dirty="0" err="1">
                <a:solidFill>
                  <a:schemeClr val="dk1"/>
                </a:solidFill>
              </a:rPr>
              <a:t>en</a:t>
            </a:r>
            <a:r>
              <a:rPr lang="en" dirty="0">
                <a:solidFill>
                  <a:schemeClr val="dk1"/>
                </a:solidFill>
              </a:rPr>
              <a:t> application de </a:t>
            </a:r>
            <a:r>
              <a:rPr lang="en" dirty="0" err="1">
                <a:solidFill>
                  <a:schemeClr val="dk1"/>
                </a:solidFill>
              </a:rPr>
              <a:t>compétences</a:t>
            </a:r>
            <a:endParaRPr lang="en" dirty="0">
              <a:solidFill>
                <a:schemeClr val="dk1"/>
              </a:solidFill>
            </a:endParaRPr>
          </a:p>
          <a:p>
            <a:pPr marL="285750" indent="-285750">
              <a:lnSpc>
                <a:spcPct val="300000"/>
              </a:lnSpc>
              <a:buClr>
                <a:schemeClr val="dk1"/>
              </a:buClr>
              <a:buSzPts val="1100"/>
              <a:buFont typeface="Calibri"/>
              <a:buChar char="-"/>
            </a:pPr>
            <a:r>
              <a:rPr lang="en" dirty="0">
                <a:solidFill>
                  <a:schemeClr val="dk1"/>
                </a:solidFill>
              </a:rPr>
              <a:t>Travail </a:t>
            </a:r>
            <a:r>
              <a:rPr lang="en" err="1">
                <a:solidFill>
                  <a:schemeClr val="dk1"/>
                </a:solidFill>
              </a:rPr>
              <a:t>d'équipe</a:t>
            </a:r>
            <a:endParaRPr lang="en" dirty="0" err="1">
              <a:solidFill>
                <a:schemeClr val="dk1"/>
              </a:solidFill>
            </a:endParaRPr>
          </a:p>
        </p:txBody>
      </p:sp>
      <p:pic>
        <p:nvPicPr>
          <p:cNvPr id="3" name="Image 2" descr="Une image contenant Danse, art, danser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5A60DA01-E42B-2840-C880-ED6BC519E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5839990" y="2913336"/>
            <a:ext cx="3305175" cy="1971675"/>
          </a:xfrm>
          <a:prstGeom prst="rect">
            <a:avLst/>
          </a:prstGeom>
        </p:spPr>
      </p:pic>
      <p:sp>
        <p:nvSpPr>
          <p:cNvPr id="10" name="Google Shape;529;p62">
            <a:extLst>
              <a:ext uri="{FF2B5EF4-FFF2-40B4-BE49-F238E27FC236}">
                <a16:creationId xmlns:a16="http://schemas.microsoft.com/office/drawing/2014/main" id="{79EC3E2F-89AF-B56D-F0CA-B155135E7D22}"/>
              </a:ext>
            </a:extLst>
          </p:cNvPr>
          <p:cNvSpPr txBox="1">
            <a:spLocks/>
          </p:cNvSpPr>
          <p:nvPr/>
        </p:nvSpPr>
        <p:spPr>
          <a:xfrm>
            <a:off x="3751" y="3974810"/>
            <a:ext cx="5479730" cy="6254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000" dirty="0">
                <a:solidFill>
                  <a:schemeClr val="dk1"/>
                </a:solidFill>
                <a:latin typeface="Vidaloka"/>
              </a:rPr>
              <a:t> Apport Personnel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85DAC87-1ABC-2111-7472-9DF4BF1778D5}"/>
              </a:ext>
            </a:extLst>
          </p:cNvPr>
          <p:cNvSpPr txBox="1"/>
          <p:nvPr/>
        </p:nvSpPr>
        <p:spPr>
          <a:xfrm>
            <a:off x="8749392" y="4592410"/>
            <a:ext cx="39460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dirty="0"/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8077715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0"/>
          <p:cNvSpPr txBox="1">
            <a:spLocks noGrp="1"/>
          </p:cNvSpPr>
          <p:nvPr>
            <p:ph type="title"/>
          </p:nvPr>
        </p:nvSpPr>
        <p:spPr>
          <a:xfrm>
            <a:off x="626891" y="1421355"/>
            <a:ext cx="3714900" cy="8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/>
              <a:t>Merci !!!</a:t>
            </a:r>
            <a:endParaRPr/>
          </a:p>
        </p:txBody>
      </p:sp>
      <p:pic>
        <p:nvPicPr>
          <p:cNvPr id="7" name="Image 6" descr="Tous] Quel est votre design Zelda préféré ? : r/zelda">
            <a:extLst>
              <a:ext uri="{FF2B5EF4-FFF2-40B4-BE49-F238E27FC236}">
                <a16:creationId xmlns:a16="http://schemas.microsoft.com/office/drawing/2014/main" id="{B9089C8C-B7DE-1C0D-8568-526A917EE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049" y="1026729"/>
            <a:ext cx="2351314" cy="41148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1723362-6328-F31A-0407-32A60370DFFE}"/>
              </a:ext>
            </a:extLst>
          </p:cNvPr>
          <p:cNvSpPr txBox="1"/>
          <p:nvPr/>
        </p:nvSpPr>
        <p:spPr>
          <a:xfrm>
            <a:off x="8749392" y="4592410"/>
            <a:ext cx="39460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dirty="0"/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273906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534;p63">
            <a:extLst>
              <a:ext uri="{FF2B5EF4-FFF2-40B4-BE49-F238E27FC236}">
                <a16:creationId xmlns:a16="http://schemas.microsoft.com/office/drawing/2014/main" id="{AC1AAEB2-2882-6E78-00CB-A97971CFF4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21283" y="888875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err="1"/>
              <a:t>Présentation</a:t>
            </a:r>
            <a:r>
              <a:rPr lang="en"/>
              <a:t> du </a:t>
            </a:r>
            <a:r>
              <a:rPr lang="en" err="1"/>
              <a:t>groupe</a:t>
            </a:r>
            <a:endParaRPr lang="fr-FR" err="1"/>
          </a:p>
        </p:txBody>
      </p:sp>
      <p:sp>
        <p:nvSpPr>
          <p:cNvPr id="13" name="Google Shape;535;p63">
            <a:extLst>
              <a:ext uri="{FF2B5EF4-FFF2-40B4-BE49-F238E27FC236}">
                <a16:creationId xmlns:a16="http://schemas.microsoft.com/office/drawing/2014/main" id="{8D18383A-11C2-039F-090E-F966E76D841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5806" y="1773174"/>
            <a:ext cx="8143171" cy="25897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Calibri"/>
              <a:buChar char="-"/>
            </a:pPr>
            <a:r>
              <a:rPr lang="fr-FR" sz="1400"/>
              <a:t>AHOUANDOGBO Amen : Alternant à la SNCF (Développeur Valorisation de la performance)</a:t>
            </a:r>
          </a:p>
          <a:p>
            <a:pPr lvl="1" algn="l">
              <a:lnSpc>
                <a:spcPct val="114999"/>
              </a:lnSpc>
              <a:buSzPts val="1800"/>
              <a:buFont typeface="Courier New"/>
              <a:buChar char="o"/>
            </a:pPr>
            <a:r>
              <a:rPr lang="fr-FR" i="1"/>
              <a:t>Domaine de prédilection : Analyse et traitement de données et développement de site internet</a:t>
            </a:r>
          </a:p>
          <a:p>
            <a:pPr>
              <a:buFont typeface="Calibri"/>
              <a:buChar char="-"/>
            </a:pPr>
            <a:endParaRPr lang="fr-FR" sz="1400"/>
          </a:p>
          <a:p>
            <a:pPr>
              <a:buFont typeface="Calibri"/>
              <a:buChar char="-"/>
            </a:pPr>
            <a:r>
              <a:rPr lang="fr-FR" sz="1400"/>
              <a:t>MICALLEF John : Alternant à la DGFIP (OPS)</a:t>
            </a:r>
          </a:p>
          <a:p>
            <a:pPr lvl="1" algn="l">
              <a:lnSpc>
                <a:spcPct val="114999"/>
              </a:lnSpc>
              <a:buSzPts val="1800"/>
              <a:buFont typeface="Courier New"/>
              <a:buChar char="o"/>
            </a:pPr>
            <a:r>
              <a:rPr lang="fr-FR" i="1"/>
              <a:t>Domaine de prédilection : Analyse et traitement de données et développement de site internet (hors style)</a:t>
            </a:r>
          </a:p>
          <a:p>
            <a:pPr>
              <a:buFont typeface="Calibri"/>
              <a:buChar char="-"/>
            </a:pPr>
            <a:endParaRPr lang="fr-FR" sz="1400"/>
          </a:p>
          <a:p>
            <a:pPr>
              <a:buFont typeface="Calibri"/>
              <a:buChar char="-"/>
            </a:pPr>
            <a:r>
              <a:rPr lang="fr-FR" sz="1400"/>
              <a:t>VANDEPOELE Enzo : Alternant à </a:t>
            </a:r>
            <a:r>
              <a:rPr lang="fr-FR" sz="1400" err="1"/>
              <a:t>Évoléa</a:t>
            </a:r>
            <a:r>
              <a:rPr lang="fr-FR" sz="1400"/>
              <a:t> (Technicien SI)</a:t>
            </a:r>
          </a:p>
          <a:p>
            <a:pPr lvl="1" algn="l">
              <a:lnSpc>
                <a:spcPct val="114999"/>
              </a:lnSpc>
              <a:buSzPts val="1800"/>
              <a:buFont typeface="Courier New"/>
              <a:buChar char="o"/>
            </a:pPr>
            <a:r>
              <a:rPr lang="fr-FR" i="1"/>
              <a:t>Domaine de prédilection : Conception et Développement de jeux vidéo</a:t>
            </a:r>
          </a:p>
          <a:p>
            <a:pPr lvl="1" algn="l">
              <a:lnSpc>
                <a:spcPct val="114999"/>
              </a:lnSpc>
              <a:buSzPts val="1800"/>
              <a:buFont typeface="Courier New"/>
              <a:buChar char="o"/>
            </a:pPr>
            <a:endParaRPr lang="fr-FR" i="1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968D766C-8EA1-1973-B60A-505F9056F9AF}"/>
              </a:ext>
            </a:extLst>
          </p:cNvPr>
          <p:cNvSpPr/>
          <p:nvPr/>
        </p:nvSpPr>
        <p:spPr>
          <a:xfrm>
            <a:off x="106135" y="155121"/>
            <a:ext cx="236764" cy="23676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D108937-445D-D7F3-41A9-56624466EE51}"/>
              </a:ext>
            </a:extLst>
          </p:cNvPr>
          <p:cNvSpPr txBox="1"/>
          <p:nvPr/>
        </p:nvSpPr>
        <p:spPr>
          <a:xfrm>
            <a:off x="8749392" y="4592410"/>
            <a:ext cx="39460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415019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3"/>
          <p:cNvSpPr txBox="1">
            <a:spLocks noGrp="1"/>
          </p:cNvSpPr>
          <p:nvPr>
            <p:ph type="title"/>
          </p:nvPr>
        </p:nvSpPr>
        <p:spPr>
          <a:xfrm>
            <a:off x="2421283" y="888875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Sujet</a:t>
            </a:r>
            <a:endParaRPr lang="fr-FR" err="1"/>
          </a:p>
        </p:txBody>
      </p:sp>
      <p:sp>
        <p:nvSpPr>
          <p:cNvPr id="535" name="Google Shape;535;p63"/>
          <p:cNvSpPr txBox="1">
            <a:spLocks noGrp="1"/>
          </p:cNvSpPr>
          <p:nvPr>
            <p:ph type="subTitle" idx="1"/>
          </p:nvPr>
        </p:nvSpPr>
        <p:spPr>
          <a:xfrm>
            <a:off x="505806" y="1888407"/>
            <a:ext cx="8143171" cy="22911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fr-FR" sz="1800" dirty="0"/>
              <a:t>Création d’une carte de jeu vidéo interactive (ou toute autre carte fictive). Les utilisateurs peuvent </a:t>
            </a:r>
            <a:r>
              <a:rPr lang="fr-FR" sz="1800" b="1" dirty="0"/>
              <a:t>se connecter pour rajouter des points d’intérêt</a:t>
            </a:r>
            <a:r>
              <a:rPr lang="fr-FR" sz="1800" dirty="0"/>
              <a:t> sur la carte, </a:t>
            </a:r>
            <a:r>
              <a:rPr lang="fr-FR" sz="1800" b="1" dirty="0"/>
              <a:t>commenter les points</a:t>
            </a:r>
            <a:r>
              <a:rPr lang="fr-FR" sz="1800" dirty="0"/>
              <a:t>, </a:t>
            </a:r>
            <a:r>
              <a:rPr lang="fr-FR" sz="1800" b="1" dirty="0"/>
              <a:t>suivre leur progression ou encore créer des listes de points d’intérêts.</a:t>
            </a:r>
            <a:endParaRPr lang="en" sz="1800" b="1" dirty="0"/>
          </a:p>
          <a:p>
            <a:pPr algn="l"/>
            <a:r>
              <a:rPr lang="fr-FR" sz="1800" dirty="0"/>
              <a:t>L’affichage des différents types de points </a:t>
            </a:r>
            <a:r>
              <a:rPr lang="fr-FR" sz="1800" b="1" dirty="0"/>
              <a:t>pourront être filtrés</a:t>
            </a:r>
            <a:r>
              <a:rPr lang="fr-FR" sz="1800" dirty="0"/>
              <a:t> sur la carte.</a:t>
            </a:r>
            <a:endParaRPr lang="en" sz="1800" dirty="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91583E9A-0B96-AA5B-2F9C-C066C866DA4D}"/>
              </a:ext>
            </a:extLst>
          </p:cNvPr>
          <p:cNvSpPr/>
          <p:nvPr/>
        </p:nvSpPr>
        <p:spPr>
          <a:xfrm>
            <a:off x="106135" y="155121"/>
            <a:ext cx="236764" cy="23676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8068BEE-56BA-9392-4303-E579694E2F86}"/>
              </a:ext>
            </a:extLst>
          </p:cNvPr>
          <p:cNvSpPr txBox="1"/>
          <p:nvPr/>
        </p:nvSpPr>
        <p:spPr>
          <a:xfrm>
            <a:off x="8749392" y="4592410"/>
            <a:ext cx="39460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dirty="0"/>
              <a:t>05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534;p63">
            <a:extLst>
              <a:ext uri="{FF2B5EF4-FFF2-40B4-BE49-F238E27FC236}">
                <a16:creationId xmlns:a16="http://schemas.microsoft.com/office/drawing/2014/main" id="{AC1AAEB2-2882-6E78-00CB-A97971CFF4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21283" y="888875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/>
              <a:t>Le choix du jeu</a:t>
            </a:r>
            <a:endParaRPr lang="fr-FR"/>
          </a:p>
        </p:txBody>
      </p:sp>
      <p:sp>
        <p:nvSpPr>
          <p:cNvPr id="13" name="Google Shape;535;p63">
            <a:extLst>
              <a:ext uri="{FF2B5EF4-FFF2-40B4-BE49-F238E27FC236}">
                <a16:creationId xmlns:a16="http://schemas.microsoft.com/office/drawing/2014/main" id="{8D18383A-11C2-039F-090E-F966E76D841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5806" y="2071718"/>
            <a:ext cx="8143171" cy="22911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fr-FR" sz="2800" b="1" dirty="0">
                <a:latin typeface="Baskerville Old Face"/>
              </a:rPr>
              <a:t>Zelda : </a:t>
            </a:r>
            <a:r>
              <a:rPr lang="fr-FR" sz="2800" b="1" dirty="0" err="1">
                <a:latin typeface="Baskerville Old Face"/>
              </a:rPr>
              <a:t>Link's</a:t>
            </a:r>
            <a:r>
              <a:rPr lang="fr-FR" sz="2800" b="1" dirty="0">
                <a:latin typeface="Baskerville Old Face"/>
              </a:rPr>
              <a:t> </a:t>
            </a:r>
            <a:r>
              <a:rPr lang="fr-FR" sz="2800" b="1" dirty="0" err="1">
                <a:latin typeface="Baskerville Old Face"/>
              </a:rPr>
              <a:t>Awakening</a:t>
            </a:r>
            <a:endParaRPr lang="fr-FR" sz="2800" b="1">
              <a:latin typeface="Baskerville Old Face"/>
            </a:endParaRPr>
          </a:p>
          <a:p>
            <a:pPr algn="l"/>
            <a:endParaRPr lang="fr-FR"/>
          </a:p>
          <a:p>
            <a:pPr algn="l">
              <a:buFont typeface="Calibri"/>
              <a:buChar char="-"/>
            </a:pPr>
            <a:r>
              <a:rPr lang="fr-FR" dirty="0"/>
              <a:t>Passionnant et époustouflant</a:t>
            </a:r>
          </a:p>
          <a:p>
            <a:pPr algn="l">
              <a:buFont typeface="Calibri"/>
              <a:buChar char="-"/>
            </a:pPr>
            <a:r>
              <a:rPr lang="fr-FR" dirty="0"/>
              <a:t>Existe en 'moins bien'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16E8622-98BF-FECC-31FF-1D24EF024492}"/>
              </a:ext>
            </a:extLst>
          </p:cNvPr>
          <p:cNvSpPr txBox="1"/>
          <p:nvPr/>
        </p:nvSpPr>
        <p:spPr>
          <a:xfrm>
            <a:off x="8749392" y="4592410"/>
            <a:ext cx="39460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dirty="0"/>
              <a:t>06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5"/>
          <p:cNvSpPr txBox="1">
            <a:spLocks noGrp="1"/>
          </p:cNvSpPr>
          <p:nvPr>
            <p:ph type="subTitle" idx="1"/>
          </p:nvPr>
        </p:nvSpPr>
        <p:spPr>
          <a:xfrm>
            <a:off x="682704" y="2765292"/>
            <a:ext cx="777946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Calibri"/>
              <a:buChar char="-"/>
            </a:pPr>
            <a:r>
              <a:rPr lang="en" dirty="0"/>
              <a:t>Lien projet GitHub : </a:t>
            </a:r>
            <a:r>
              <a:rPr lang="fr-FR" dirty="0">
                <a:hlinkClick r:id="rId3"/>
              </a:rPr>
              <a:t>https://github.com/Unicron03/map-LA</a:t>
            </a:r>
            <a:endParaRPr lang="en" dirty="0"/>
          </a:p>
          <a:p>
            <a:pPr marL="285750" indent="-285750">
              <a:buFont typeface="Calibri"/>
              <a:buChar char="-"/>
            </a:pPr>
            <a:endParaRPr lang="fr-FR" sz="1200" u="sng" dirty="0">
              <a:latin typeface="Aptos"/>
            </a:endParaRPr>
          </a:p>
          <a:p>
            <a:pPr marL="285750" indent="-285750">
              <a:buFont typeface="Calibri"/>
              <a:buChar char="-"/>
            </a:pPr>
            <a:r>
              <a:rPr lang="fr-FR" dirty="0"/>
              <a:t>Carte interactive </a:t>
            </a:r>
            <a:r>
              <a:rPr lang="fr-FR" dirty="0" err="1"/>
              <a:t>Leaflet</a:t>
            </a:r>
            <a:endParaRPr lang="fr-FR" u="sng" dirty="0">
              <a:latin typeface="Aptos"/>
            </a:endParaRPr>
          </a:p>
          <a:p>
            <a:pPr marL="285750" indent="-285750">
              <a:buFont typeface="Calibri"/>
              <a:buChar char="-"/>
            </a:pPr>
            <a:endParaRPr lang="fr-FR" dirty="0"/>
          </a:p>
          <a:p>
            <a:pPr marL="285750" indent="-285750">
              <a:buFont typeface="Calibri"/>
              <a:buChar char="-"/>
            </a:pPr>
            <a:r>
              <a:rPr lang="fr-FR" dirty="0"/>
              <a:t>Langage PHP, HTML, JS , CSS, SQL</a:t>
            </a:r>
          </a:p>
          <a:p>
            <a:pPr marL="285750" indent="-285750">
              <a:buFont typeface="Calibri"/>
              <a:buChar char="-"/>
            </a:pPr>
            <a:endParaRPr lang="fr-FR" dirty="0"/>
          </a:p>
          <a:p>
            <a:pPr marL="285750" indent="-285750">
              <a:buFont typeface="Calibri"/>
              <a:buChar char="-"/>
            </a:pPr>
            <a:r>
              <a:rPr lang="fr-FR" dirty="0"/>
              <a:t>Autres librairies : </a:t>
            </a:r>
            <a:r>
              <a:rPr lang="fr-FR" dirty="0" err="1"/>
              <a:t>PHPMailer</a:t>
            </a:r>
            <a:endParaRPr lang="fr-FR" dirty="0"/>
          </a:p>
        </p:txBody>
      </p:sp>
      <p:sp>
        <p:nvSpPr>
          <p:cNvPr id="3" name="Google Shape;534;p63">
            <a:extLst>
              <a:ext uri="{FF2B5EF4-FFF2-40B4-BE49-F238E27FC236}">
                <a16:creationId xmlns:a16="http://schemas.microsoft.com/office/drawing/2014/main" id="{5897C761-38A5-834D-165D-78B1A2C6406B}"/>
              </a:ext>
            </a:extLst>
          </p:cNvPr>
          <p:cNvSpPr txBox="1">
            <a:spLocks/>
          </p:cNvSpPr>
          <p:nvPr/>
        </p:nvSpPr>
        <p:spPr>
          <a:xfrm>
            <a:off x="2421283" y="888875"/>
            <a:ext cx="43230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err="1"/>
              <a:t>Présentation</a:t>
            </a:r>
            <a:r>
              <a:rPr lang="en"/>
              <a:t> du </a:t>
            </a:r>
            <a:r>
              <a:rPr lang="en" err="1"/>
              <a:t>projet</a:t>
            </a:r>
            <a:endParaRPr lang="fr-FR" err="1"/>
          </a:p>
        </p:txBody>
      </p:sp>
      <p:sp>
        <p:nvSpPr>
          <p:cNvPr id="7" name="Google Shape;589;p71">
            <a:extLst>
              <a:ext uri="{FF2B5EF4-FFF2-40B4-BE49-F238E27FC236}">
                <a16:creationId xmlns:a16="http://schemas.microsoft.com/office/drawing/2014/main" id="{EC094CFC-A3AC-4F89-B6E5-AEBE55B1C034}"/>
              </a:ext>
            </a:extLst>
          </p:cNvPr>
          <p:cNvSpPr txBox="1"/>
          <p:nvPr/>
        </p:nvSpPr>
        <p:spPr>
          <a:xfrm>
            <a:off x="3641279" y="1880147"/>
            <a:ext cx="185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u="sng" err="1">
                <a:solidFill>
                  <a:schemeClr val="dk1"/>
                </a:solidFill>
                <a:latin typeface="Vidaloka"/>
                <a:ea typeface="Vidaloka"/>
                <a:cs typeface="Vidaloka"/>
              </a:rPr>
              <a:t>Outils</a:t>
            </a:r>
            <a:endParaRPr lang="en" sz="2400" i="1" u="sng">
              <a:solidFill>
                <a:schemeClr val="dk1"/>
              </a:solidFill>
              <a:latin typeface="Vidaloka"/>
              <a:ea typeface="Vidaloka"/>
              <a:cs typeface="Vidaloka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7DAA4D2-B6EB-DE8F-5520-2620C704583E}"/>
              </a:ext>
            </a:extLst>
          </p:cNvPr>
          <p:cNvSpPr txBox="1"/>
          <p:nvPr/>
        </p:nvSpPr>
        <p:spPr>
          <a:xfrm>
            <a:off x="8749392" y="4592410"/>
            <a:ext cx="39460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dirty="0"/>
              <a:t>07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5"/>
          <p:cNvSpPr txBox="1">
            <a:spLocks noGrp="1"/>
          </p:cNvSpPr>
          <p:nvPr>
            <p:ph type="subTitle" idx="1"/>
          </p:nvPr>
        </p:nvSpPr>
        <p:spPr>
          <a:xfrm>
            <a:off x="2413533" y="1703935"/>
            <a:ext cx="4325968" cy="34412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300000"/>
              </a:lnSpc>
              <a:buFont typeface="Calibri"/>
              <a:buChar char="-"/>
            </a:pPr>
            <a:r>
              <a:rPr lang="fr-FR" dirty="0"/>
              <a:t>Carte interactive contenant des </a:t>
            </a:r>
            <a:r>
              <a:rPr lang="fr-FR" i="1" dirty="0"/>
              <a:t>markers</a:t>
            </a:r>
            <a:endParaRPr lang="fr-FR"/>
          </a:p>
          <a:p>
            <a:pPr marL="285750" indent="-285750">
              <a:lnSpc>
                <a:spcPct val="300000"/>
              </a:lnSpc>
              <a:buFont typeface="Calibri"/>
              <a:buChar char="-"/>
            </a:pPr>
            <a:r>
              <a:rPr lang="fr-FR" i="1" dirty="0"/>
              <a:t>Markers </a:t>
            </a:r>
            <a:r>
              <a:rPr lang="fr-FR" dirty="0"/>
              <a:t>personnels si connecté</a:t>
            </a:r>
          </a:p>
          <a:p>
            <a:pPr marL="285750" indent="-285750">
              <a:lnSpc>
                <a:spcPct val="300000"/>
              </a:lnSpc>
              <a:buFont typeface="Calibri"/>
              <a:buChar char="-"/>
            </a:pPr>
            <a:r>
              <a:rPr lang="fr-FR" dirty="0"/>
              <a:t>Filtrage des </a:t>
            </a:r>
            <a:r>
              <a:rPr lang="fr-FR" i="1" dirty="0"/>
              <a:t>markers</a:t>
            </a:r>
          </a:p>
          <a:p>
            <a:pPr marL="285750" indent="-285750">
              <a:lnSpc>
                <a:spcPct val="300000"/>
              </a:lnSpc>
              <a:buFont typeface="Calibri"/>
              <a:buChar char="-"/>
            </a:pPr>
            <a:r>
              <a:rPr lang="fr-FR" dirty="0"/>
              <a:t>Possibilité de 'finir' et/ou mettre en 'favoris'</a:t>
            </a:r>
          </a:p>
          <a:p>
            <a:pPr marL="285750" indent="-285750">
              <a:lnSpc>
                <a:spcPct val="300000"/>
              </a:lnSpc>
              <a:buFont typeface="Calibri"/>
              <a:buChar char="-"/>
            </a:pPr>
            <a:endParaRPr lang="fr-FR" dirty="0"/>
          </a:p>
          <a:p>
            <a:pPr marL="285750" indent="-285750">
              <a:lnSpc>
                <a:spcPct val="300000"/>
              </a:lnSpc>
              <a:buFont typeface="Calibri"/>
              <a:buChar char="-"/>
            </a:pPr>
            <a:endParaRPr lang="fr-FR" i="1" dirty="0"/>
          </a:p>
        </p:txBody>
      </p:sp>
      <p:sp>
        <p:nvSpPr>
          <p:cNvPr id="3" name="Google Shape;534;p63">
            <a:extLst>
              <a:ext uri="{FF2B5EF4-FFF2-40B4-BE49-F238E27FC236}">
                <a16:creationId xmlns:a16="http://schemas.microsoft.com/office/drawing/2014/main" id="{5897C761-38A5-834D-165D-78B1A2C6406B}"/>
              </a:ext>
            </a:extLst>
          </p:cNvPr>
          <p:cNvSpPr txBox="1">
            <a:spLocks/>
          </p:cNvSpPr>
          <p:nvPr/>
        </p:nvSpPr>
        <p:spPr>
          <a:xfrm>
            <a:off x="2413119" y="382689"/>
            <a:ext cx="43230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err="1"/>
              <a:t>Présentation</a:t>
            </a:r>
            <a:r>
              <a:rPr lang="en"/>
              <a:t> du </a:t>
            </a:r>
            <a:r>
              <a:rPr lang="en" err="1"/>
              <a:t>projet</a:t>
            </a:r>
            <a:endParaRPr lang="fr-FR" err="1"/>
          </a:p>
        </p:txBody>
      </p:sp>
      <p:sp>
        <p:nvSpPr>
          <p:cNvPr id="7" name="Google Shape;589;p71">
            <a:extLst>
              <a:ext uri="{FF2B5EF4-FFF2-40B4-BE49-F238E27FC236}">
                <a16:creationId xmlns:a16="http://schemas.microsoft.com/office/drawing/2014/main" id="{EC094CFC-A3AC-4F89-B6E5-AEBE55B1C034}"/>
              </a:ext>
            </a:extLst>
          </p:cNvPr>
          <p:cNvSpPr txBox="1"/>
          <p:nvPr/>
        </p:nvSpPr>
        <p:spPr>
          <a:xfrm>
            <a:off x="3641279" y="1039226"/>
            <a:ext cx="185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u="sng">
                <a:solidFill>
                  <a:schemeClr val="dk1"/>
                </a:solidFill>
                <a:latin typeface="Vidaloka"/>
              </a:rPr>
              <a:t>Description</a:t>
            </a:r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FE9FDD9-607D-D10B-9A22-756C662D0681}"/>
              </a:ext>
            </a:extLst>
          </p:cNvPr>
          <p:cNvSpPr txBox="1"/>
          <p:nvPr/>
        </p:nvSpPr>
        <p:spPr>
          <a:xfrm>
            <a:off x="8749392" y="4592410"/>
            <a:ext cx="39460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dirty="0"/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3873215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0"/>
          <p:cNvSpPr txBox="1">
            <a:spLocks noGrp="1"/>
          </p:cNvSpPr>
          <p:nvPr>
            <p:ph type="title"/>
          </p:nvPr>
        </p:nvSpPr>
        <p:spPr>
          <a:xfrm>
            <a:off x="1439090" y="2469154"/>
            <a:ext cx="3962264" cy="8484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Résultat</a:t>
            </a:r>
            <a:r>
              <a:rPr lang="en"/>
              <a:t> final</a:t>
            </a:r>
          </a:p>
        </p:txBody>
      </p:sp>
      <p:sp>
        <p:nvSpPr>
          <p:cNvPr id="580" name="Google Shape;580;p70"/>
          <p:cNvSpPr txBox="1">
            <a:spLocks noGrp="1"/>
          </p:cNvSpPr>
          <p:nvPr>
            <p:ph type="title" idx="2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2" name="Image 1" descr="icon.png">
            <a:extLst>
              <a:ext uri="{FF2B5EF4-FFF2-40B4-BE49-F238E27FC236}">
                <a16:creationId xmlns:a16="http://schemas.microsoft.com/office/drawing/2014/main" id="{AC0687AF-1EB1-8ADD-6233-A82655FC1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072" y="1397165"/>
            <a:ext cx="2743200" cy="304861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7E9D76C-8308-4D04-37EC-F931B41F5297}"/>
              </a:ext>
            </a:extLst>
          </p:cNvPr>
          <p:cNvSpPr txBox="1"/>
          <p:nvPr/>
        </p:nvSpPr>
        <p:spPr>
          <a:xfrm>
            <a:off x="8749392" y="4592410"/>
            <a:ext cx="39460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258105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3311</Words>
  <Application>Microsoft Office PowerPoint</Application>
  <PresentationFormat>Affichage à l'écran (16:9)</PresentationFormat>
  <Paragraphs>783</Paragraphs>
  <Slides>38</Slides>
  <Notes>37</Notes>
  <HiddenSlides>0</HiddenSlides>
  <MMClips>2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38</vt:i4>
      </vt:variant>
    </vt:vector>
  </HeadingPairs>
  <TitlesOfParts>
    <vt:vector size="39" baseType="lpstr">
      <vt:lpstr>Minimalist Business Slides XL by Slidesgo</vt:lpstr>
      <vt:lpstr>ZELDA : Link's Awakening</vt:lpstr>
      <vt:lpstr>Sommaire</vt:lpstr>
      <vt:lpstr>Introduction</vt:lpstr>
      <vt:lpstr>Présentation du groupe</vt:lpstr>
      <vt:lpstr>Sujet</vt:lpstr>
      <vt:lpstr>Le choix du jeu</vt:lpstr>
      <vt:lpstr>Présentation PowerPoint</vt:lpstr>
      <vt:lpstr>Présentation PowerPoint</vt:lpstr>
      <vt:lpstr>Résultat final</vt:lpstr>
      <vt:lpstr>Présentation PowerPoint</vt:lpstr>
      <vt:lpstr>Présentation PowerPoint</vt:lpstr>
      <vt:lpstr>Présentation PowerPoint</vt:lpstr>
      <vt:lpstr>Fonctionnement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Conception et déroulement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Conclusion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Merci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ZELDA : Link's Awakening</dc:title>
  <dc:creator>Enzo Vandepoele</dc:creator>
  <cp:lastModifiedBy> </cp:lastModifiedBy>
  <cp:revision>250</cp:revision>
  <dcterms:modified xsi:type="dcterms:W3CDTF">2025-01-22T13:45:10Z</dcterms:modified>
</cp:coreProperties>
</file>